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Google Sans Mono"/>
      <p:regular r:id="rId70"/>
      <p:bold r:id="rId71"/>
      <p:italic r:id="rId72"/>
      <p:boldItalic r:id="rId73"/>
    </p:embeddedFont>
    <p:embeddedFont>
      <p:font typeface="Roboto"/>
      <p:regular r:id="rId74"/>
      <p:bold r:id="rId75"/>
      <p:italic r:id="rId76"/>
      <p:boldItalic r:id="rId77"/>
    </p:embeddedFont>
    <p:embeddedFont>
      <p:font typeface="Roboto Mono Light"/>
      <p:regular r:id="rId78"/>
      <p:bold r:id="rId79"/>
      <p:italic r:id="rId80"/>
      <p:boldItalic r:id="rId81"/>
    </p:embeddedFont>
    <p:embeddedFont>
      <p:font typeface="Google Sans"/>
      <p:regular r:id="rId82"/>
      <p:bold r:id="rId83"/>
      <p:italic r:id="rId84"/>
      <p:boldItalic r:id="rId85"/>
    </p:embeddedFont>
    <p:embeddedFont>
      <p:font typeface="Google Sans Medium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GoogleSans-italic.fntdata"/><Relationship Id="rId83" Type="http://schemas.openxmlformats.org/officeDocument/2006/relationships/font" Target="fonts/GoogleSans-bold.fntdata"/><Relationship Id="rId42" Type="http://schemas.openxmlformats.org/officeDocument/2006/relationships/slide" Target="slides/slide37.xml"/><Relationship Id="rId86" Type="http://schemas.openxmlformats.org/officeDocument/2006/relationships/font" Target="fonts/GoogleSansMedium-regular.fntdata"/><Relationship Id="rId41" Type="http://schemas.openxmlformats.org/officeDocument/2006/relationships/slide" Target="slides/slide36.xml"/><Relationship Id="rId85" Type="http://schemas.openxmlformats.org/officeDocument/2006/relationships/font" Target="fonts/GoogleSans-boldItalic.fntdata"/><Relationship Id="rId44" Type="http://schemas.openxmlformats.org/officeDocument/2006/relationships/slide" Target="slides/slide39.xml"/><Relationship Id="rId88" Type="http://schemas.openxmlformats.org/officeDocument/2006/relationships/font" Target="fonts/GoogleSansMedium-italic.fntdata"/><Relationship Id="rId43" Type="http://schemas.openxmlformats.org/officeDocument/2006/relationships/slide" Target="slides/slide38.xml"/><Relationship Id="rId87" Type="http://schemas.openxmlformats.org/officeDocument/2006/relationships/font" Target="fonts/GoogleSansMedium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GoogleSansMedium-boldItalic.fntdata"/><Relationship Id="rId80" Type="http://schemas.openxmlformats.org/officeDocument/2006/relationships/font" Target="fonts/RobotoMonoLight-italic.fntdata"/><Relationship Id="rId82" Type="http://schemas.openxmlformats.org/officeDocument/2006/relationships/font" Target="fonts/GoogleSans-regular.fntdata"/><Relationship Id="rId81" Type="http://schemas.openxmlformats.org/officeDocument/2006/relationships/font" Target="fonts/RobotoMon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GoogleSansMono-boldItalic.fntdata"/><Relationship Id="rId72" Type="http://schemas.openxmlformats.org/officeDocument/2006/relationships/font" Target="fonts/GoogleSansMono-italic.fntdata"/><Relationship Id="rId31" Type="http://schemas.openxmlformats.org/officeDocument/2006/relationships/slide" Target="slides/slide26.xml"/><Relationship Id="rId75" Type="http://schemas.openxmlformats.org/officeDocument/2006/relationships/font" Target="fonts/Roboto-bold.fntdata"/><Relationship Id="rId30" Type="http://schemas.openxmlformats.org/officeDocument/2006/relationships/slide" Target="slides/slide25.xml"/><Relationship Id="rId74" Type="http://schemas.openxmlformats.org/officeDocument/2006/relationships/font" Target="fonts/Robot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-italic.fntdata"/><Relationship Id="rId35" Type="http://schemas.openxmlformats.org/officeDocument/2006/relationships/slide" Target="slides/slide30.xml"/><Relationship Id="rId79" Type="http://schemas.openxmlformats.org/officeDocument/2006/relationships/font" Target="fonts/RobotoMonoLight-bold.fntdata"/><Relationship Id="rId34" Type="http://schemas.openxmlformats.org/officeDocument/2006/relationships/slide" Target="slides/slide29.xml"/><Relationship Id="rId78" Type="http://schemas.openxmlformats.org/officeDocument/2006/relationships/font" Target="fonts/RobotoMonoLight-regular.fntdata"/><Relationship Id="rId71" Type="http://schemas.openxmlformats.org/officeDocument/2006/relationships/font" Target="fonts/GoogleSansMono-bold.fntdata"/><Relationship Id="rId70" Type="http://schemas.openxmlformats.org/officeDocument/2006/relationships/font" Target="fonts/GoogleSansMon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5645dc2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5645dc2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645dc2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645dc2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645dc2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5645dc2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fc3e7884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fc3e7884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fc3e7884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fc3e7884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fc3e78840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fc3e7884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fc3e78840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fc3e7884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9dfbbccc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9dfbbccc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9dfbbcc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9dfbbcc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9dfbbccc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9dfbbccc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9dfbbccc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9dfbbccc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9dfbbcc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9dfbbcc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9dfbbccc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9dfbbccc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9dfbbccc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9dfbbccc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9dfbbccc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9dfbbccc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dfbbccc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dfbbccc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5514d536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5514d53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5645dc2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5645dc2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f39ad7b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f39ad7b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8dee1d1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8dee1d1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f39ad7b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f39ad7b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8dee1d198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8dee1d198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fc3e78840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fc3e78840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fc3e78840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fc3e78840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fc3e78840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fc3e78840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fc3e78840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fc3e78840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5645dc2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5645dc2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9dfbbccce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9dfbbccce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fc3e7884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fc3e7884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9dfbbccce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9dfbbccce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9dfbbccce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9dfbbccce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dfbbccce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9dfbbccce_0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79dfbbccce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79dfbbccce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9dfbbccce_0_4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9dfbbccce_0_4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9dfbbccce_0_4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79dfbbccce_0_4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9dfbbccce_0_5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79dfbbccce_0_5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5645dc21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5645dc21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780008929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780008929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fc3e7884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fc3e7884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780008929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780008929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780008929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780008929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780008929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e780008929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e780008929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e780008929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79dfbbccce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79dfbbccc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79dfbbccce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79dfbbccc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79dfbbccce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79dfbbccce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79dfbbccce_0_6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79dfbbccce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79dfbbccce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79dfbbccc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79dfbbccce_0_6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79dfbbccce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fc3e7884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fc3e7884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79dfbbccce_0_6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79dfbbccce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79dfbbccc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79dfbbccc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9dfbbccce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9dfbbccce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780008929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e780008929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c3e78840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fc3e7884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645dc2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645dc2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ebc927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ebc927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solidFill>
          <a:srgbClr val="F0F0F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6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0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0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0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40" Type="http://schemas.openxmlformats.org/officeDocument/2006/relationships/image" Target="../media/image72.png"/><Relationship Id="rId20" Type="http://schemas.openxmlformats.org/officeDocument/2006/relationships/image" Target="../media/image50.png"/><Relationship Id="rId42" Type="http://schemas.openxmlformats.org/officeDocument/2006/relationships/image" Target="../media/image79.png"/><Relationship Id="rId41" Type="http://schemas.openxmlformats.org/officeDocument/2006/relationships/image" Target="../media/image68.png"/><Relationship Id="rId22" Type="http://schemas.openxmlformats.org/officeDocument/2006/relationships/image" Target="../media/image75.png"/><Relationship Id="rId44" Type="http://schemas.openxmlformats.org/officeDocument/2006/relationships/image" Target="../media/image81.png"/><Relationship Id="rId21" Type="http://schemas.openxmlformats.org/officeDocument/2006/relationships/image" Target="../media/image53.png"/><Relationship Id="rId43" Type="http://schemas.openxmlformats.org/officeDocument/2006/relationships/image" Target="../media/image77.png"/><Relationship Id="rId24" Type="http://schemas.openxmlformats.org/officeDocument/2006/relationships/image" Target="../media/image58.png"/><Relationship Id="rId23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26" Type="http://schemas.openxmlformats.org/officeDocument/2006/relationships/image" Target="../media/image70.png"/><Relationship Id="rId25" Type="http://schemas.openxmlformats.org/officeDocument/2006/relationships/image" Target="../media/image56.png"/><Relationship Id="rId28" Type="http://schemas.openxmlformats.org/officeDocument/2006/relationships/image" Target="../media/image59.png"/><Relationship Id="rId27" Type="http://schemas.openxmlformats.org/officeDocument/2006/relationships/image" Target="../media/image73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29" Type="http://schemas.openxmlformats.org/officeDocument/2006/relationships/image" Target="../media/image62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Relationship Id="rId31" Type="http://schemas.openxmlformats.org/officeDocument/2006/relationships/image" Target="../media/image61.png"/><Relationship Id="rId30" Type="http://schemas.openxmlformats.org/officeDocument/2006/relationships/image" Target="../media/image60.png"/><Relationship Id="rId11" Type="http://schemas.openxmlformats.org/officeDocument/2006/relationships/image" Target="../media/image40.png"/><Relationship Id="rId33" Type="http://schemas.openxmlformats.org/officeDocument/2006/relationships/image" Target="../media/image65.png"/><Relationship Id="rId10" Type="http://schemas.openxmlformats.org/officeDocument/2006/relationships/image" Target="../media/image44.png"/><Relationship Id="rId32" Type="http://schemas.openxmlformats.org/officeDocument/2006/relationships/image" Target="../media/image74.png"/><Relationship Id="rId13" Type="http://schemas.openxmlformats.org/officeDocument/2006/relationships/image" Target="../media/image45.png"/><Relationship Id="rId35" Type="http://schemas.openxmlformats.org/officeDocument/2006/relationships/image" Target="../media/image71.png"/><Relationship Id="rId12" Type="http://schemas.openxmlformats.org/officeDocument/2006/relationships/image" Target="../media/image42.png"/><Relationship Id="rId34" Type="http://schemas.openxmlformats.org/officeDocument/2006/relationships/image" Target="../media/image64.png"/><Relationship Id="rId15" Type="http://schemas.openxmlformats.org/officeDocument/2006/relationships/image" Target="../media/image51.png"/><Relationship Id="rId37" Type="http://schemas.openxmlformats.org/officeDocument/2006/relationships/image" Target="../media/image78.png"/><Relationship Id="rId14" Type="http://schemas.openxmlformats.org/officeDocument/2006/relationships/image" Target="../media/image47.png"/><Relationship Id="rId36" Type="http://schemas.openxmlformats.org/officeDocument/2006/relationships/image" Target="../media/image67.png"/><Relationship Id="rId17" Type="http://schemas.openxmlformats.org/officeDocument/2006/relationships/image" Target="../media/image48.png"/><Relationship Id="rId39" Type="http://schemas.openxmlformats.org/officeDocument/2006/relationships/image" Target="../media/image69.png"/><Relationship Id="rId16" Type="http://schemas.openxmlformats.org/officeDocument/2006/relationships/image" Target="../media/image46.png"/><Relationship Id="rId38" Type="http://schemas.openxmlformats.org/officeDocument/2006/relationships/image" Target="../media/image66.png"/><Relationship Id="rId19" Type="http://schemas.openxmlformats.org/officeDocument/2006/relationships/image" Target="../media/image54.png"/><Relationship Id="rId18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Relationship Id="rId4" Type="http://schemas.openxmlformats.org/officeDocument/2006/relationships/image" Target="../media/image9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jpg"/><Relationship Id="rId4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5.png"/><Relationship Id="rId4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2.png"/><Relationship Id="rId4" Type="http://schemas.openxmlformats.org/officeDocument/2006/relationships/image" Target="../media/image10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Relationship Id="rId4" Type="http://schemas.openxmlformats.org/officeDocument/2006/relationships/image" Target="../media/image10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4.png"/><Relationship Id="rId4" Type="http://schemas.openxmlformats.org/officeDocument/2006/relationships/image" Target="../media/image99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Slide Formats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Full screen slides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Use full-screen slides whenever it makes the most sense for the content you’re creating. The extra slide real estate for full-screen allows for larger graphics and larger text.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you’re doing a VO or designing a full-screen animated video, you would use this layout for every slide in your deck.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Mauritius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813544" y="2208050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Simple statement, URL or quote goes here. Limit text to four lines or less.</a:t>
            </a:r>
            <a:endParaRPr sz="3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543250" y="1026850"/>
            <a:ext cx="46497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Cloud-specific s</a:t>
            </a: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imple statement, URL or quote goes here. Limit text to four lines or less.</a:t>
            </a:r>
            <a:endParaRPr sz="3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1543250" y="1026850"/>
            <a:ext cx="46497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-specific simple statement, URL or quote goes here. Limit text to four lines or less.</a:t>
            </a:r>
            <a:endParaRPr sz="3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1365250" y="1103325"/>
            <a:ext cx="16113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1365250" y="1873238"/>
            <a:ext cx="65088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two, adjust size to match length of content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1365250" y="3413113"/>
            <a:ext cx="45243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four, a little longer example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A final bullet point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Left Aligned Title</a:t>
            </a:r>
            <a:endParaRPr b="0"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F6C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1365250" y="1103325"/>
            <a:ext cx="1611300" cy="5922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1365250" y="1873238"/>
            <a:ext cx="6508800" cy="5922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two, adjust size to match length of content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365250" y="3413113"/>
            <a:ext cx="4524300" cy="5922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four, a little longer example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A final bullet point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Left Aligned Title</a:t>
            </a:r>
            <a:endParaRPr b="0"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7A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1365250" y="1103325"/>
            <a:ext cx="1611300" cy="592200"/>
          </a:xfrm>
          <a:prstGeom prst="roundRect">
            <a:avLst>
              <a:gd fmla="val 50000" name="adj"/>
            </a:avLst>
          </a:prstGeom>
          <a:solidFill>
            <a:srgbClr val="FFBC04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1365250" y="1873238"/>
            <a:ext cx="6508800" cy="592200"/>
          </a:xfrm>
          <a:prstGeom prst="roundRect">
            <a:avLst>
              <a:gd fmla="val 50000" name="adj"/>
            </a:avLst>
          </a:prstGeom>
          <a:solidFill>
            <a:srgbClr val="FFBC04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two, adjust size to match length of content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rgbClr val="FFBC04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365250" y="3413113"/>
            <a:ext cx="4524300" cy="592200"/>
          </a:xfrm>
          <a:prstGeom prst="roundRect">
            <a:avLst>
              <a:gd fmla="val 50000" name="adj"/>
            </a:avLst>
          </a:prstGeom>
          <a:solidFill>
            <a:srgbClr val="FFBC04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four, a little longer example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fmla="val 50000" name="adj"/>
            </a:avLst>
          </a:prstGeom>
          <a:solidFill>
            <a:srgbClr val="FFBC04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A final bullet point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Left Aligned Title</a:t>
            </a:r>
            <a:endParaRPr b="0"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3698" l="0" r="0" t="0"/>
          <a:stretch/>
        </p:blipFill>
        <p:spPr>
          <a:xfrm>
            <a:off x="4933625" y="-497350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/>
              <a:t>Title of video goes here. Big and bold. Less is more.</a:t>
            </a:r>
            <a:endParaRPr sz="4333"/>
          </a:p>
        </p:txBody>
      </p:sp>
      <p:sp>
        <p:nvSpPr>
          <p:cNvPr id="91" name="Google Shape;91;p15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33573" y="345350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Firstname Lastname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ECF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1365250" y="1103325"/>
            <a:ext cx="1611300" cy="5922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1365250" y="1873238"/>
            <a:ext cx="6508800" cy="5922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two, adjust size to match length of content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1365250" y="3413113"/>
            <a:ext cx="4524300" cy="5922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four, a little longer example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A final bullet point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Left Aligned Title</a:t>
            </a:r>
            <a:endParaRPr b="0"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Left Aligned Title</a:t>
            </a:r>
            <a:endParaRPr b="0" sz="2900"/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/>
          <p:nvPr/>
        </p:nvSpPr>
        <p:spPr>
          <a:xfrm>
            <a:off x="1365250" y="1103325"/>
            <a:ext cx="16113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1365250" y="1873238"/>
            <a:ext cx="65088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two, adjust size to match length of content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1365250" y="3413113"/>
            <a:ext cx="45243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Bullet four, a little longer example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1365250" y="4183050"/>
            <a:ext cx="26115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A final bullet point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273504" y="983767"/>
            <a:ext cx="1296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CCF6C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   1    )</a:t>
            </a:r>
            <a:endParaRPr sz="1900">
              <a:solidFill>
                <a:srgbClr val="CCF6C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rgbClr val="5CDB6D"/>
                </a:solidFill>
              </a:rPr>
              <a:t>Left Aligned Title</a:t>
            </a:r>
            <a:endParaRPr b="0" sz="2900">
              <a:solidFill>
                <a:srgbClr val="5CDB6D"/>
              </a:solidFill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357220" y="1413555"/>
            <a:ext cx="8437500" cy="755700"/>
          </a:xfrm>
          <a:prstGeom prst="roundRect">
            <a:avLst>
              <a:gd fmla="val 23108" name="adj"/>
            </a:avLst>
          </a:prstGeom>
          <a:noFill/>
          <a:ln cap="flat" cmpd="sng" w="19050">
            <a:solidFill>
              <a:srgbClr val="CCF6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F6C5"/>
                </a:solidFill>
                <a:latin typeface="Google Sans"/>
                <a:ea typeface="Google Sans"/>
                <a:cs typeface="Google Sans"/>
                <a:sym typeface="Google Sans"/>
              </a:rPr>
              <a:t>Bullet Point One:</a:t>
            </a:r>
            <a:endParaRPr b="1" sz="1600">
              <a:solidFill>
                <a:srgbClr val="CCF6C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F6C5"/>
                </a:solidFill>
                <a:latin typeface="Google Sans"/>
                <a:ea typeface="Google Sans"/>
                <a:cs typeface="Google Sans"/>
                <a:sym typeface="Google Sans"/>
              </a:rPr>
              <a:t>Can add further details</a:t>
            </a:r>
            <a:endParaRPr sz="1600">
              <a:solidFill>
                <a:srgbClr val="CCF6C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273504" y="2295974"/>
            <a:ext cx="1296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5CDB6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   2   )</a:t>
            </a:r>
            <a:endParaRPr sz="1900">
              <a:solidFill>
                <a:srgbClr val="5CDB6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357220" y="2725763"/>
            <a:ext cx="8437500" cy="755700"/>
          </a:xfrm>
          <a:prstGeom prst="roundRect">
            <a:avLst>
              <a:gd fmla="val 23108" name="adj"/>
            </a:avLst>
          </a:prstGeom>
          <a:noFill/>
          <a:ln cap="flat" cmpd="sng" w="19050">
            <a:solidFill>
              <a:srgbClr val="5CDB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CDB6D"/>
                </a:solidFill>
                <a:latin typeface="Google Sans"/>
                <a:ea typeface="Google Sans"/>
                <a:cs typeface="Google Sans"/>
                <a:sym typeface="Google Sans"/>
              </a:rPr>
              <a:t>Bullet Point Two:</a:t>
            </a:r>
            <a:endParaRPr b="1" sz="1600">
              <a:solidFill>
                <a:srgbClr val="5CDB6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CDB6D"/>
                </a:solidFill>
                <a:latin typeface="Google Sans"/>
                <a:ea typeface="Google Sans"/>
                <a:cs typeface="Google Sans"/>
                <a:sym typeface="Google Sans"/>
              </a:rPr>
              <a:t>Can add further details</a:t>
            </a:r>
            <a:endParaRPr sz="1600">
              <a:solidFill>
                <a:srgbClr val="5CDB6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273504" y="3608181"/>
            <a:ext cx="1296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CCF6C5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   3   )</a:t>
            </a:r>
            <a:endParaRPr sz="1900">
              <a:solidFill>
                <a:srgbClr val="CCF6C5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357220" y="4037970"/>
            <a:ext cx="8437500" cy="755700"/>
          </a:xfrm>
          <a:prstGeom prst="roundRect">
            <a:avLst>
              <a:gd fmla="val 23108" name="adj"/>
            </a:avLst>
          </a:prstGeom>
          <a:noFill/>
          <a:ln cap="flat" cmpd="sng" w="19050">
            <a:solidFill>
              <a:srgbClr val="CCF6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F6C5"/>
                </a:solidFill>
                <a:latin typeface="Google Sans"/>
                <a:ea typeface="Google Sans"/>
                <a:cs typeface="Google Sans"/>
                <a:sym typeface="Google Sans"/>
              </a:rPr>
              <a:t>Bullet Point Three:</a:t>
            </a:r>
            <a:endParaRPr b="1" sz="1600">
              <a:solidFill>
                <a:srgbClr val="CCF6C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F6C5"/>
                </a:solidFill>
                <a:latin typeface="Google Sans"/>
                <a:ea typeface="Google Sans"/>
                <a:cs typeface="Google Sans"/>
                <a:sym typeface="Google Sans"/>
              </a:rPr>
              <a:t>Can add further details</a:t>
            </a:r>
            <a:endParaRPr sz="1600">
              <a:solidFill>
                <a:srgbClr val="CCF6C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fmla="val 419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fmla="val 4197" name="adj"/>
            </a:avLst>
          </a:prstGeom>
          <a:solidFill>
            <a:srgbClr val="FBBC04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two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four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five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fmla="val 28113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Column Title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55596" y="1420242"/>
            <a:ext cx="38679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fmla="val 419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fmla="val 419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two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four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five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fmla="val 28113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Column Title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455596" y="1420242"/>
            <a:ext cx="38679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fmla="val 419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fmla="val 419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two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four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five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fmla="val 28113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Column Title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455596" y="1420242"/>
            <a:ext cx="38679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fmla="val 419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fmla="val 419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one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two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three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four</a:t>
            </a:r>
            <a:endParaRPr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24638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" sz="2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Bullet five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fmla="val 28113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Column Title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455596" y="1420242"/>
            <a:ext cx="38679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32175" y="1831775"/>
            <a:ext cx="4456800" cy="1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1500"/>
              <a:t>50%</a:t>
            </a:r>
            <a:endParaRPr b="0" sz="11500"/>
          </a:p>
        </p:txBody>
      </p:sp>
      <p:sp>
        <p:nvSpPr>
          <p:cNvPr id="321" name="Google Shape;321;p40"/>
          <p:cNvSpPr/>
          <p:nvPr/>
        </p:nvSpPr>
        <p:spPr>
          <a:xfrm>
            <a:off x="308125" y="323700"/>
            <a:ext cx="4500300" cy="69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Use more than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08125" y="4125150"/>
            <a:ext cx="4500300" cy="69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of this large number slide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072010" y="323700"/>
            <a:ext cx="1111500" cy="1111500"/>
          </a:xfrm>
          <a:prstGeom prst="ellipse">
            <a:avLst/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7744135" y="3707705"/>
            <a:ext cx="1111500" cy="1111500"/>
          </a:xfrm>
          <a:prstGeom prst="ellipse">
            <a:avLst/>
          </a:prstGeom>
          <a:solidFill>
            <a:srgbClr val="FCE8E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4960025" y="323700"/>
            <a:ext cx="2746500" cy="4495500"/>
          </a:xfrm>
          <a:prstGeom prst="parallelogram">
            <a:avLst>
              <a:gd fmla="val 65106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11048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/>
          <p:nvPr/>
        </p:nvSpPr>
        <p:spPr>
          <a:xfrm>
            <a:off x="6146607" y="323700"/>
            <a:ext cx="2746500" cy="4495500"/>
          </a:xfrm>
          <a:prstGeom prst="parallelogram">
            <a:avLst>
              <a:gd fmla="val 65106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/>
        </p:nvSpPr>
        <p:spPr>
          <a:xfrm>
            <a:off x="621775" y="660600"/>
            <a:ext cx="3898500" cy="3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3698" l="0" r="0" t="0"/>
          <a:stretch/>
        </p:blipFill>
        <p:spPr>
          <a:xfrm>
            <a:off x="4933625" y="0"/>
            <a:ext cx="4210374" cy="571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2"/>
          <p:cNvPicPr preferRelativeResize="0"/>
          <p:nvPr/>
        </p:nvPicPr>
        <p:blipFill rotWithShape="1">
          <a:blip r:embed="rId3">
            <a:alphaModFix/>
          </a:blip>
          <a:srcRect b="3698" l="0" r="0" t="0"/>
          <a:stretch/>
        </p:blipFill>
        <p:spPr>
          <a:xfrm>
            <a:off x="4933625" y="-575125"/>
            <a:ext cx="4210374" cy="571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311700" y="555600"/>
            <a:ext cx="43128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Simple quote or statement goes here. Ideally limit to four or five lines max.</a:t>
            </a:r>
            <a:endParaRPr b="1" sz="29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599" y="2077450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This is an example of a section title slide.</a:t>
            </a:r>
            <a:endParaRPr sz="358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3698" l="0" r="0" t="0"/>
          <a:stretch/>
        </p:blipFill>
        <p:spPr>
          <a:xfrm>
            <a:off x="4933625" y="-497350"/>
            <a:ext cx="4087100" cy="55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555600"/>
            <a:ext cx="43128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 rotWithShape="1">
          <a:blip r:embed="rId4">
            <a:alphaModFix/>
          </a:blip>
          <a:srcRect b="3698" l="0" r="0" t="0"/>
          <a:stretch/>
        </p:blipFill>
        <p:spPr>
          <a:xfrm>
            <a:off x="4933625" y="-575125"/>
            <a:ext cx="4210374" cy="571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>
            <p:ph type="title"/>
          </p:nvPr>
        </p:nvSpPr>
        <p:spPr>
          <a:xfrm>
            <a:off x="311700" y="1459275"/>
            <a:ext cx="30771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430"/>
              <a:t>50%</a:t>
            </a:r>
            <a:endParaRPr sz="9430"/>
          </a:p>
        </p:txBody>
      </p:sp>
      <p:sp>
        <p:nvSpPr>
          <p:cNvPr id="354" name="Google Shape;354;p44"/>
          <p:cNvSpPr txBox="1"/>
          <p:nvPr>
            <p:ph idx="2" type="title"/>
          </p:nvPr>
        </p:nvSpPr>
        <p:spPr>
          <a:xfrm>
            <a:off x="311700" y="846146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 more than</a:t>
            </a:r>
            <a:endParaRPr sz="2300"/>
          </a:p>
        </p:txBody>
      </p:sp>
      <p:sp>
        <p:nvSpPr>
          <p:cNvPr id="355" name="Google Shape;355;p44"/>
          <p:cNvSpPr txBox="1"/>
          <p:nvPr>
            <p:ph idx="3" type="title"/>
          </p:nvPr>
        </p:nvSpPr>
        <p:spPr>
          <a:xfrm>
            <a:off x="311700" y="27690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Of this number slide</a:t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 rotWithShape="1">
          <a:blip r:embed="rId3">
            <a:alphaModFix/>
          </a:blip>
          <a:srcRect b="20497" l="0" r="1136" t="3445"/>
          <a:stretch/>
        </p:blipFill>
        <p:spPr>
          <a:xfrm>
            <a:off x="3583175" y="-571500"/>
            <a:ext cx="5560826" cy="5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1459275"/>
            <a:ext cx="30771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430"/>
              <a:t>50%</a:t>
            </a:r>
            <a:endParaRPr sz="9430"/>
          </a:p>
        </p:txBody>
      </p:sp>
      <p:sp>
        <p:nvSpPr>
          <p:cNvPr id="363" name="Google Shape;363;p45"/>
          <p:cNvSpPr txBox="1"/>
          <p:nvPr>
            <p:ph idx="2" type="title"/>
          </p:nvPr>
        </p:nvSpPr>
        <p:spPr>
          <a:xfrm>
            <a:off x="311700" y="846146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 more than</a:t>
            </a:r>
            <a:endParaRPr sz="2300"/>
          </a:p>
        </p:txBody>
      </p:sp>
      <p:sp>
        <p:nvSpPr>
          <p:cNvPr id="364" name="Google Shape;364;p45"/>
          <p:cNvSpPr txBox="1"/>
          <p:nvPr>
            <p:ph idx="3" type="title"/>
          </p:nvPr>
        </p:nvSpPr>
        <p:spPr>
          <a:xfrm>
            <a:off x="311700" y="27690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Of this number slide</a:t>
            </a:r>
            <a:endParaRPr sz="2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b="34548" l="0" r="12724" t="6913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/>
          <p:nvPr/>
        </p:nvSpPr>
        <p:spPr>
          <a:xfrm>
            <a:off x="369106" y="2012150"/>
            <a:ext cx="4714800" cy="2774100"/>
          </a:xfrm>
          <a:prstGeom prst="roundRect">
            <a:avLst>
              <a:gd fmla="val 7725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4572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8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Quote, short text, or diagram goes here. Adjust box to match content.</a:t>
            </a:r>
            <a:endParaRPr b="1"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4">
            <a:alphaModFix/>
          </a:blip>
          <a:srcRect b="63657" l="0" r="50000" t="0"/>
          <a:stretch/>
        </p:blipFill>
        <p:spPr>
          <a:xfrm>
            <a:off x="0" y="0"/>
            <a:ext cx="4572001" cy="18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/>
        </p:nvSpPr>
        <p:spPr>
          <a:xfrm>
            <a:off x="855740" y="947908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1380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>
            <a:off x="369106" y="350150"/>
            <a:ext cx="4714800" cy="2774100"/>
          </a:xfrm>
          <a:prstGeom prst="roundRect">
            <a:avLst>
              <a:gd fmla="val 7725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4572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8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Quote, short text, or diagram goes here. Adjust box to match content.</a:t>
            </a:r>
            <a:endParaRPr b="1"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55596" r="0" t="64436"/>
          <a:stretch/>
        </p:blipFill>
        <p:spPr>
          <a:xfrm>
            <a:off x="5083900" y="3314299"/>
            <a:ext cx="4060099" cy="18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/>
          <p:cNvPicPr preferRelativeResize="0"/>
          <p:nvPr/>
        </p:nvPicPr>
        <p:blipFill rotWithShape="1">
          <a:blip r:embed="rId3">
            <a:alphaModFix/>
          </a:blip>
          <a:srcRect b="0" l="0" r="0" t="1380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/>
          <p:nvPr/>
        </p:nvSpPr>
        <p:spPr>
          <a:xfrm>
            <a:off x="369106" y="350150"/>
            <a:ext cx="4714800" cy="2774100"/>
          </a:xfrm>
          <a:prstGeom prst="roundRect">
            <a:avLst>
              <a:gd fmla="val 7725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4572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8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Quote, short text, or diagram goes here. Adjust box to match content.</a:t>
            </a:r>
            <a:endParaRPr b="1"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 rotWithShape="1">
          <a:blip r:embed="rId4">
            <a:alphaModFix/>
          </a:blip>
          <a:srcRect b="0" l="55598" r="0" t="64435"/>
          <a:stretch/>
        </p:blipFill>
        <p:spPr>
          <a:xfrm>
            <a:off x="5083900" y="3314299"/>
            <a:ext cx="4060099" cy="18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9"/>
          <p:cNvPicPr preferRelativeResize="0"/>
          <p:nvPr/>
        </p:nvPicPr>
        <p:blipFill rotWithShape="1">
          <a:blip r:embed="rId3">
            <a:alphaModFix/>
          </a:blip>
          <a:srcRect b="0" l="0" r="0" t="1380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/>
          <p:nvPr/>
        </p:nvSpPr>
        <p:spPr>
          <a:xfrm>
            <a:off x="369106" y="350150"/>
            <a:ext cx="4714800" cy="2774100"/>
          </a:xfrm>
          <a:prstGeom prst="roundRect">
            <a:avLst>
              <a:gd fmla="val 7725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4572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8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Quote, short text, or diagram goes here. Adjust box to match content.</a:t>
            </a:r>
            <a:endParaRPr b="1"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 rotWithShape="1">
          <a:blip r:embed="rId4">
            <a:alphaModFix/>
          </a:blip>
          <a:srcRect b="0" l="55598" r="0" t="64436"/>
          <a:stretch/>
        </p:blipFill>
        <p:spPr>
          <a:xfrm>
            <a:off x="5083900" y="3314299"/>
            <a:ext cx="4060099" cy="18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b="0" l="0" r="0" t="1380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/>
          <p:nvPr/>
        </p:nvSpPr>
        <p:spPr>
          <a:xfrm>
            <a:off x="369106" y="350150"/>
            <a:ext cx="4714800" cy="2774100"/>
          </a:xfrm>
          <a:prstGeom prst="roundRect">
            <a:avLst>
              <a:gd fmla="val 7725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4572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8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Quote, short text, or diagram goes here. Adjust box to match content.</a:t>
            </a:r>
            <a:endParaRPr b="1" sz="2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 rotWithShape="1">
          <a:blip r:embed="rId4">
            <a:alphaModFix/>
          </a:blip>
          <a:srcRect b="0" l="55598" r="0" t="64436"/>
          <a:stretch/>
        </p:blipFill>
        <p:spPr>
          <a:xfrm>
            <a:off x="5083900" y="3314299"/>
            <a:ext cx="4060099" cy="18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/>
          <p:nvPr/>
        </p:nvSpPr>
        <p:spPr>
          <a:xfrm>
            <a:off x="354850" y="1578200"/>
            <a:ext cx="2306700" cy="3212400"/>
          </a:xfrm>
          <a:prstGeom prst="roundRect">
            <a:avLst>
              <a:gd fmla="val 7129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1" name="Google Shape;411;p52"/>
          <p:cNvSpPr txBox="1"/>
          <p:nvPr>
            <p:ph idx="4294967295"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Chart Elements</a:t>
            </a:r>
            <a:endParaRPr b="0" sz="2900"/>
          </a:p>
        </p:txBody>
      </p:sp>
      <p:sp>
        <p:nvSpPr>
          <p:cNvPr id="412" name="Google Shape;412;p52"/>
          <p:cNvSpPr/>
          <p:nvPr/>
        </p:nvSpPr>
        <p:spPr>
          <a:xfrm>
            <a:off x="2958125" y="1578200"/>
            <a:ext cx="2131200" cy="6150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2958125" y="2414599"/>
            <a:ext cx="21312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4" name="Google Shape;414;p52"/>
          <p:cNvSpPr/>
          <p:nvPr/>
        </p:nvSpPr>
        <p:spPr>
          <a:xfrm>
            <a:off x="2958125" y="3250998"/>
            <a:ext cx="2131200" cy="6150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5" name="Google Shape;415;p52"/>
          <p:cNvSpPr/>
          <p:nvPr/>
        </p:nvSpPr>
        <p:spPr>
          <a:xfrm>
            <a:off x="2958125" y="4087400"/>
            <a:ext cx="2131200" cy="615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5385900" y="4310350"/>
            <a:ext cx="1587600" cy="3921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7" name="Google Shape;417;p52"/>
          <p:cNvSpPr/>
          <p:nvPr/>
        </p:nvSpPr>
        <p:spPr>
          <a:xfrm>
            <a:off x="5385900" y="3743700"/>
            <a:ext cx="1587600" cy="3921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5385900" y="3177050"/>
            <a:ext cx="1587600" cy="392100"/>
          </a:xfrm>
          <a:prstGeom prst="roundRect">
            <a:avLst>
              <a:gd fmla="val 50000" name="adj"/>
            </a:avLst>
          </a:prstGeom>
          <a:solidFill>
            <a:srgbClr val="F9AB00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5385900" y="2610400"/>
            <a:ext cx="1587600" cy="3921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5385900" y="2043750"/>
            <a:ext cx="15876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52"/>
          <p:cNvSpPr txBox="1"/>
          <p:nvPr/>
        </p:nvSpPr>
        <p:spPr>
          <a:xfrm>
            <a:off x="354850" y="1130000"/>
            <a:ext cx="135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422" name="Google Shape;422;p52"/>
          <p:cNvSpPr txBox="1"/>
          <p:nvPr/>
        </p:nvSpPr>
        <p:spPr>
          <a:xfrm>
            <a:off x="2940250" y="1130000"/>
            <a:ext cx="135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423" name="Google Shape;423;p52"/>
          <p:cNvSpPr txBox="1"/>
          <p:nvPr/>
        </p:nvSpPr>
        <p:spPr>
          <a:xfrm>
            <a:off x="5385900" y="1130000"/>
            <a:ext cx="1587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Only use colored labels on corresponding medium box color (blue with pastel blue etc.)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7270075" y="1130000"/>
            <a:ext cx="135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425" name="Google Shape;425;p52"/>
          <p:cNvCxnSpPr/>
          <p:nvPr/>
        </p:nvCxnSpPr>
        <p:spPr>
          <a:xfrm>
            <a:off x="7283825" y="1578200"/>
            <a:ext cx="1195200" cy="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This is an example of a Cloud-specific section title slide.</a:t>
            </a:r>
            <a:endParaRPr sz="358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53"/>
          <p:cNvCxnSpPr/>
          <p:nvPr/>
        </p:nvCxnSpPr>
        <p:spPr>
          <a:xfrm>
            <a:off x="5822023" y="2468600"/>
            <a:ext cx="449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3"/>
          <p:cNvCxnSpPr/>
          <p:nvPr/>
        </p:nvCxnSpPr>
        <p:spPr>
          <a:xfrm>
            <a:off x="5854129" y="3617025"/>
            <a:ext cx="449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32" name="Google Shape;432;p53"/>
          <p:cNvCxnSpPr/>
          <p:nvPr/>
        </p:nvCxnSpPr>
        <p:spPr>
          <a:xfrm>
            <a:off x="2825396" y="2468600"/>
            <a:ext cx="47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3" name="Google Shape;433;p53"/>
          <p:cNvCxnSpPr/>
          <p:nvPr/>
        </p:nvCxnSpPr>
        <p:spPr>
          <a:xfrm>
            <a:off x="2868204" y="3617025"/>
            <a:ext cx="47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4" name="Google Shape;434;p53"/>
          <p:cNvSpPr/>
          <p:nvPr/>
        </p:nvSpPr>
        <p:spPr>
          <a:xfrm>
            <a:off x="354850" y="1241450"/>
            <a:ext cx="2492700" cy="3549300"/>
          </a:xfrm>
          <a:prstGeom prst="roundRect">
            <a:avLst>
              <a:gd fmla="val 7129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595938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1705563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595938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1705563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595938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1705563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3325650" y="1241450"/>
            <a:ext cx="2492700" cy="3549300"/>
          </a:xfrm>
          <a:prstGeom prst="roundRect">
            <a:avLst>
              <a:gd fmla="val 7129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3566738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4676363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566738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4676363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3566738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4676363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6296450" y="1241450"/>
            <a:ext cx="2492700" cy="3549300"/>
          </a:xfrm>
          <a:prstGeom prst="roundRect">
            <a:avLst>
              <a:gd fmla="val 7129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6537538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647163" y="1584025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6537538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7647163" y="2735313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6537538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4" name="Google Shape;454;p53"/>
          <p:cNvSpPr/>
          <p:nvPr/>
        </p:nvSpPr>
        <p:spPr>
          <a:xfrm>
            <a:off x="7647163" y="3895600"/>
            <a:ext cx="900900" cy="6150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1" name="Google Shape;461;p54"/>
          <p:cNvSpPr/>
          <p:nvPr/>
        </p:nvSpPr>
        <p:spPr>
          <a:xfrm>
            <a:off x="332194" y="1308325"/>
            <a:ext cx="8457000" cy="8856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10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2" name="Google Shape;462;p54"/>
          <p:cNvSpPr/>
          <p:nvPr/>
        </p:nvSpPr>
        <p:spPr>
          <a:xfrm>
            <a:off x="6189389" y="3005825"/>
            <a:ext cx="2599500" cy="3921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C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" name="Google Shape;463;p54"/>
          <p:cNvSpPr/>
          <p:nvPr/>
        </p:nvSpPr>
        <p:spPr>
          <a:xfrm>
            <a:off x="3260804" y="3005825"/>
            <a:ext cx="2599500" cy="3921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B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54"/>
          <p:cNvSpPr/>
          <p:nvPr/>
        </p:nvSpPr>
        <p:spPr>
          <a:xfrm>
            <a:off x="332219" y="3005825"/>
            <a:ext cx="2599500" cy="392100"/>
          </a:xfrm>
          <a:prstGeom prst="roundRect">
            <a:avLst>
              <a:gd fmla="val 50000" name="adj"/>
            </a:avLst>
          </a:prstGeom>
          <a:solidFill>
            <a:srgbClr val="F9AB00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A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54"/>
          <p:cNvSpPr/>
          <p:nvPr/>
        </p:nvSpPr>
        <p:spPr>
          <a:xfrm>
            <a:off x="4800589" y="3969025"/>
            <a:ext cx="25995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Step 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54"/>
          <p:cNvSpPr/>
          <p:nvPr/>
        </p:nvSpPr>
        <p:spPr>
          <a:xfrm>
            <a:off x="1743894" y="3969025"/>
            <a:ext cx="25995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Step D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7" name="Google Shape;467;p54"/>
          <p:cNvCxnSpPr>
            <a:endCxn id="464" idx="0"/>
          </p:cNvCxnSpPr>
          <p:nvPr/>
        </p:nvCxnSpPr>
        <p:spPr>
          <a:xfrm>
            <a:off x="1631969" y="2204525"/>
            <a:ext cx="0" cy="801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8" name="Google Shape;468;p54"/>
          <p:cNvCxnSpPr/>
          <p:nvPr/>
        </p:nvCxnSpPr>
        <p:spPr>
          <a:xfrm>
            <a:off x="7489144" y="2204650"/>
            <a:ext cx="0" cy="801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4571994" y="2204650"/>
            <a:ext cx="0" cy="801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2466750" y="3392600"/>
            <a:ext cx="0" cy="576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6565700" y="3392600"/>
            <a:ext cx="0" cy="576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</a:t>
            </a: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4682894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 Three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55"/>
          <p:cNvSpPr/>
          <p:nvPr/>
        </p:nvSpPr>
        <p:spPr>
          <a:xfrm>
            <a:off x="2507560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 Two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9" name="Google Shape;479;p55"/>
          <p:cNvSpPr/>
          <p:nvPr/>
        </p:nvSpPr>
        <p:spPr>
          <a:xfrm>
            <a:off x="332225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F9AB00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 One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p55"/>
          <p:cNvSpPr/>
          <p:nvPr/>
        </p:nvSpPr>
        <p:spPr>
          <a:xfrm>
            <a:off x="6858209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Label Four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6858301" y="1952300"/>
            <a:ext cx="19308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2507586" y="1952300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682903" y="1952300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32225" y="1952300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6858301" y="3004494"/>
            <a:ext cx="19308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2507586" y="3004494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4682903" y="3004494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332225" y="3004494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6858301" y="4056688"/>
            <a:ext cx="19308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2507586" y="4056688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4682903" y="4056688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332225" y="4056688"/>
            <a:ext cx="1931100" cy="7164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56"/>
          <p:cNvCxnSpPr>
            <a:stCxn id="498" idx="1"/>
          </p:cNvCxnSpPr>
          <p:nvPr/>
        </p:nvCxnSpPr>
        <p:spPr>
          <a:xfrm rot="10800000">
            <a:off x="4390700" y="4414897"/>
            <a:ext cx="372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9" name="Google Shape;499;p56"/>
          <p:cNvCxnSpPr/>
          <p:nvPr/>
        </p:nvCxnSpPr>
        <p:spPr>
          <a:xfrm>
            <a:off x="7823750" y="3714407"/>
            <a:ext cx="0" cy="29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0" name="Google Shape;500;p56"/>
          <p:cNvCxnSpPr/>
          <p:nvPr/>
        </p:nvCxnSpPr>
        <p:spPr>
          <a:xfrm>
            <a:off x="6387246" y="2310500"/>
            <a:ext cx="47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1" name="Google Shape;501;p56"/>
          <p:cNvCxnSpPr/>
          <p:nvPr/>
        </p:nvCxnSpPr>
        <p:spPr>
          <a:xfrm>
            <a:off x="4211896" y="2310500"/>
            <a:ext cx="47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2" name="Google Shape;502;p56"/>
          <p:cNvCxnSpPr/>
          <p:nvPr/>
        </p:nvCxnSpPr>
        <p:spPr>
          <a:xfrm>
            <a:off x="2036546" y="2310500"/>
            <a:ext cx="471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3" name="Google Shape;503;p56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Process </a:t>
            </a: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4682894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Column Label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2507560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Column Label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332225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Column Label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6858209" y="1272075"/>
            <a:ext cx="1931100" cy="392100"/>
          </a:xfrm>
          <a:prstGeom prst="roundRect">
            <a:avLst>
              <a:gd fmla="val 50000" name="adj"/>
            </a:avLst>
          </a:prstGeom>
          <a:solidFill>
            <a:srgbClr val="1E1E1E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Column Label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6938250" y="1952300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2587687" y="1952300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4763000" y="1952300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412300" y="1952300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6938250" y="3004499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412300" y="3004499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56"/>
          <p:cNvSpPr/>
          <p:nvPr/>
        </p:nvSpPr>
        <p:spPr>
          <a:xfrm>
            <a:off x="6938250" y="4056697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56"/>
          <p:cNvSpPr/>
          <p:nvPr/>
        </p:nvSpPr>
        <p:spPr>
          <a:xfrm>
            <a:off x="2587687" y="4056697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8" name="Google Shape;498;p56"/>
          <p:cNvSpPr/>
          <p:nvPr/>
        </p:nvSpPr>
        <p:spPr>
          <a:xfrm>
            <a:off x="4763000" y="4056697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6"/>
          <p:cNvSpPr/>
          <p:nvPr/>
        </p:nvSpPr>
        <p:spPr>
          <a:xfrm>
            <a:off x="412300" y="4056697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56"/>
          <p:cNvSpPr/>
          <p:nvPr/>
        </p:nvSpPr>
        <p:spPr>
          <a:xfrm>
            <a:off x="4763000" y="3328800"/>
            <a:ext cx="1770900" cy="392100"/>
          </a:xfrm>
          <a:prstGeom prst="roundRect">
            <a:avLst>
              <a:gd fmla="val 50000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8" name="Google Shape;518;p56"/>
          <p:cNvCxnSpPr>
            <a:stCxn id="511" idx="2"/>
          </p:cNvCxnSpPr>
          <p:nvPr/>
        </p:nvCxnSpPr>
        <p:spPr>
          <a:xfrm>
            <a:off x="1297750" y="2668700"/>
            <a:ext cx="0" cy="29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9" name="Google Shape;519;p56"/>
          <p:cNvCxnSpPr/>
          <p:nvPr/>
        </p:nvCxnSpPr>
        <p:spPr>
          <a:xfrm>
            <a:off x="1297750" y="3735084"/>
            <a:ext cx="0" cy="29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20" name="Google Shape;520;p56"/>
          <p:cNvCxnSpPr/>
          <p:nvPr/>
        </p:nvCxnSpPr>
        <p:spPr>
          <a:xfrm>
            <a:off x="7823750" y="2668700"/>
            <a:ext cx="0" cy="29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1" name="Google Shape;521;p56"/>
          <p:cNvCxnSpPr/>
          <p:nvPr/>
        </p:nvCxnSpPr>
        <p:spPr>
          <a:xfrm rot="10800000">
            <a:off x="2226083" y="4414897"/>
            <a:ext cx="340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Flow-Style</a:t>
            </a: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332200" y="1272072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Start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332200" y="2664388"/>
            <a:ext cx="17709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or three line caption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2771887" y="2664388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A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4363188" y="2664388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B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5954490" y="2664388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C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7545792" y="2664388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D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4363188" y="4056700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E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5954513" y="4056700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Step F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7545800" y="4056700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End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6" name="Google Shape;536;p57"/>
          <p:cNvCxnSpPr>
            <a:stCxn id="527" idx="2"/>
            <a:endCxn id="528" idx="0"/>
          </p:cNvCxnSpPr>
          <p:nvPr/>
        </p:nvCxnSpPr>
        <p:spPr>
          <a:xfrm>
            <a:off x="1217650" y="1988472"/>
            <a:ext cx="0" cy="675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7" name="Google Shape;537;p57"/>
          <p:cNvCxnSpPr>
            <a:stCxn id="528" idx="3"/>
            <a:endCxn id="529" idx="1"/>
          </p:cNvCxnSpPr>
          <p:nvPr/>
        </p:nvCxnSpPr>
        <p:spPr>
          <a:xfrm>
            <a:off x="2103100" y="3022588"/>
            <a:ext cx="668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8" name="Google Shape;538;p57"/>
          <p:cNvCxnSpPr>
            <a:stCxn id="529" idx="3"/>
            <a:endCxn id="530" idx="1"/>
          </p:cNvCxnSpPr>
          <p:nvPr/>
        </p:nvCxnSpPr>
        <p:spPr>
          <a:xfrm>
            <a:off x="4015387" y="3022588"/>
            <a:ext cx="34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9" name="Google Shape;539;p57"/>
          <p:cNvCxnSpPr>
            <a:stCxn id="530" idx="3"/>
            <a:endCxn id="531" idx="1"/>
          </p:cNvCxnSpPr>
          <p:nvPr/>
        </p:nvCxnSpPr>
        <p:spPr>
          <a:xfrm>
            <a:off x="5606688" y="3022588"/>
            <a:ext cx="34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0" name="Google Shape;540;p57"/>
          <p:cNvCxnSpPr>
            <a:stCxn id="531" idx="3"/>
            <a:endCxn id="532" idx="1"/>
          </p:cNvCxnSpPr>
          <p:nvPr/>
        </p:nvCxnSpPr>
        <p:spPr>
          <a:xfrm>
            <a:off x="7197990" y="3022588"/>
            <a:ext cx="34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1" name="Google Shape;541;p57"/>
          <p:cNvCxnSpPr>
            <a:stCxn id="542" idx="0"/>
            <a:endCxn id="532" idx="2"/>
          </p:cNvCxnSpPr>
          <p:nvPr/>
        </p:nvCxnSpPr>
        <p:spPr>
          <a:xfrm rot="-5400000">
            <a:off x="5319637" y="1208650"/>
            <a:ext cx="675900" cy="5020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43" name="Google Shape;543;p57"/>
          <p:cNvCxnSpPr/>
          <p:nvPr/>
        </p:nvCxnSpPr>
        <p:spPr>
          <a:xfrm flipH="1" rot="5400000">
            <a:off x="1761299" y="3557500"/>
            <a:ext cx="1352400" cy="362400"/>
          </a:xfrm>
          <a:prstGeom prst="bentConnector3">
            <a:avLst>
              <a:gd fmla="val -117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4" name="Google Shape;544;p57"/>
          <p:cNvSpPr/>
          <p:nvPr/>
        </p:nvSpPr>
        <p:spPr>
          <a:xfrm>
            <a:off x="1749900" y="2180152"/>
            <a:ext cx="1375200" cy="314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Bridge Caption</a:t>
            </a:r>
            <a:endParaRPr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57"/>
          <p:cNvSpPr/>
          <p:nvPr/>
        </p:nvSpPr>
        <p:spPr>
          <a:xfrm>
            <a:off x="3567475" y="2180152"/>
            <a:ext cx="1243500" cy="314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Bridge Caption</a:t>
            </a:r>
            <a:endParaRPr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57"/>
          <p:cNvSpPr/>
          <p:nvPr/>
        </p:nvSpPr>
        <p:spPr>
          <a:xfrm>
            <a:off x="5158825" y="2180152"/>
            <a:ext cx="1243500" cy="314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Bridge Caption</a:t>
            </a:r>
            <a:endParaRPr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7" name="Google Shape;547;p57"/>
          <p:cNvSpPr/>
          <p:nvPr/>
        </p:nvSpPr>
        <p:spPr>
          <a:xfrm>
            <a:off x="6750175" y="2180152"/>
            <a:ext cx="1243500" cy="314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Bridge Caption</a:t>
            </a:r>
            <a:endParaRPr sz="10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8" name="Google Shape;548;p57"/>
          <p:cNvCxnSpPr>
            <a:stCxn id="542" idx="3"/>
            <a:endCxn id="533" idx="1"/>
          </p:cNvCxnSpPr>
          <p:nvPr/>
        </p:nvCxnSpPr>
        <p:spPr>
          <a:xfrm>
            <a:off x="3769237" y="4414900"/>
            <a:ext cx="59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9" name="Google Shape;549;p57"/>
          <p:cNvCxnSpPr>
            <a:stCxn id="533" idx="3"/>
            <a:endCxn id="534" idx="1"/>
          </p:cNvCxnSpPr>
          <p:nvPr/>
        </p:nvCxnSpPr>
        <p:spPr>
          <a:xfrm>
            <a:off x="5606688" y="4414900"/>
            <a:ext cx="347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0" name="Google Shape;550;p57"/>
          <p:cNvCxnSpPr>
            <a:stCxn id="534" idx="3"/>
            <a:endCxn id="535" idx="1"/>
          </p:cNvCxnSpPr>
          <p:nvPr/>
        </p:nvCxnSpPr>
        <p:spPr>
          <a:xfrm>
            <a:off x="7198013" y="4414900"/>
            <a:ext cx="347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2" name="Google Shape;542;p57"/>
          <p:cNvSpPr/>
          <p:nvPr/>
        </p:nvSpPr>
        <p:spPr>
          <a:xfrm>
            <a:off x="2525737" y="4056700"/>
            <a:ext cx="1243500" cy="716400"/>
          </a:xfrm>
          <a:prstGeom prst="roundRect">
            <a:avLst>
              <a:gd fmla="val 18087" name="adj"/>
            </a:avLst>
          </a:prstGeom>
          <a:solidFill>
            <a:srgbClr val="57CAFF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Decision Node?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1" name="Google Shape;551;p57"/>
          <p:cNvSpPr/>
          <p:nvPr/>
        </p:nvSpPr>
        <p:spPr>
          <a:xfrm>
            <a:off x="3640450" y="4257850"/>
            <a:ext cx="522600" cy="3141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1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"/>
          <p:cNvSpPr/>
          <p:nvPr/>
        </p:nvSpPr>
        <p:spPr>
          <a:xfrm>
            <a:off x="905900" y="2576075"/>
            <a:ext cx="7334475" cy="399125"/>
          </a:xfrm>
          <a:custGeom>
            <a:rect b="b" l="l" r="r" t="t"/>
            <a:pathLst>
              <a:path extrusionOk="0" h="15965" w="293379">
                <a:moveTo>
                  <a:pt x="132" y="0"/>
                </a:moveTo>
                <a:lnTo>
                  <a:pt x="0" y="15965"/>
                </a:lnTo>
                <a:lnTo>
                  <a:pt x="293379" y="15965"/>
                </a:lnTo>
                <a:lnTo>
                  <a:pt x="293379" y="1348"/>
                </a:lnTo>
              </a:path>
            </a:pathLst>
          </a:cu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7" name="Google Shape;557;p58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Group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332200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1788100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3244000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4699900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2" name="Google Shape;562;p58"/>
          <p:cNvSpPr/>
          <p:nvPr/>
        </p:nvSpPr>
        <p:spPr>
          <a:xfrm>
            <a:off x="6155799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3" name="Google Shape;563;p58"/>
          <p:cNvSpPr/>
          <p:nvPr/>
        </p:nvSpPr>
        <p:spPr>
          <a:xfrm>
            <a:off x="7611699" y="1272075"/>
            <a:ext cx="11775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3920800" y="3435425"/>
            <a:ext cx="1279800" cy="13377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565" name="Google Shape;565;p58"/>
          <p:cNvCxnSpPr>
            <a:stCxn id="564" idx="0"/>
          </p:cNvCxnSpPr>
          <p:nvPr/>
        </p:nvCxnSpPr>
        <p:spPr>
          <a:xfrm rot="10800000">
            <a:off x="4560700" y="2975225"/>
            <a:ext cx="0" cy="4602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59"/>
          <p:cNvCxnSpPr/>
          <p:nvPr/>
        </p:nvCxnSpPr>
        <p:spPr>
          <a:xfrm>
            <a:off x="4560725" y="2868678"/>
            <a:ext cx="0" cy="31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1" name="Google Shape;571;p59"/>
          <p:cNvCxnSpPr/>
          <p:nvPr/>
        </p:nvCxnSpPr>
        <p:spPr>
          <a:xfrm flipH="1">
            <a:off x="4286325" y="4015650"/>
            <a:ext cx="2348700" cy="33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2" name="Google Shape;572;p59"/>
          <p:cNvCxnSpPr/>
          <p:nvPr/>
        </p:nvCxnSpPr>
        <p:spPr>
          <a:xfrm flipH="1">
            <a:off x="7218050" y="4091420"/>
            <a:ext cx="153000" cy="265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3" name="Google Shape;573;p59"/>
          <p:cNvCxnSpPr/>
          <p:nvPr/>
        </p:nvCxnSpPr>
        <p:spPr>
          <a:xfrm>
            <a:off x="2435375" y="4015650"/>
            <a:ext cx="545100" cy="314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4" name="Google Shape;574;p59"/>
          <p:cNvCxnSpPr/>
          <p:nvPr/>
        </p:nvCxnSpPr>
        <p:spPr>
          <a:xfrm>
            <a:off x="2489500" y="3994000"/>
            <a:ext cx="2327100" cy="346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5" name="Google Shape;575;p59"/>
          <p:cNvCxnSpPr/>
          <p:nvPr/>
        </p:nvCxnSpPr>
        <p:spPr>
          <a:xfrm flipH="1">
            <a:off x="2132200" y="4015650"/>
            <a:ext cx="1450500" cy="368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6" name="Google Shape;576;p59"/>
          <p:cNvCxnSpPr/>
          <p:nvPr/>
        </p:nvCxnSpPr>
        <p:spPr>
          <a:xfrm>
            <a:off x="5617575" y="4015650"/>
            <a:ext cx="1363800" cy="346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7" name="Google Shape;577;p59"/>
          <p:cNvCxnSpPr/>
          <p:nvPr/>
        </p:nvCxnSpPr>
        <p:spPr>
          <a:xfrm>
            <a:off x="1448800" y="2868678"/>
            <a:ext cx="0" cy="31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8" name="Google Shape;578;p59"/>
          <p:cNvCxnSpPr/>
          <p:nvPr/>
        </p:nvCxnSpPr>
        <p:spPr>
          <a:xfrm>
            <a:off x="7672525" y="2868678"/>
            <a:ext cx="0" cy="31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9" name="Google Shape;579;p59"/>
          <p:cNvCxnSpPr>
            <a:stCxn id="580" idx="2"/>
          </p:cNvCxnSpPr>
          <p:nvPr/>
        </p:nvCxnSpPr>
        <p:spPr>
          <a:xfrm>
            <a:off x="1043350" y="2175675"/>
            <a:ext cx="0" cy="313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1" name="Google Shape;581;p59"/>
          <p:cNvCxnSpPr/>
          <p:nvPr/>
        </p:nvCxnSpPr>
        <p:spPr>
          <a:xfrm>
            <a:off x="2802000" y="2175675"/>
            <a:ext cx="0" cy="313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2" name="Google Shape;582;p59"/>
          <p:cNvCxnSpPr/>
          <p:nvPr/>
        </p:nvCxnSpPr>
        <p:spPr>
          <a:xfrm>
            <a:off x="4572000" y="2175675"/>
            <a:ext cx="0" cy="313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3" name="Google Shape;583;p59"/>
          <p:cNvCxnSpPr/>
          <p:nvPr/>
        </p:nvCxnSpPr>
        <p:spPr>
          <a:xfrm>
            <a:off x="6319325" y="2175675"/>
            <a:ext cx="0" cy="313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4" name="Google Shape;584;p59"/>
          <p:cNvCxnSpPr/>
          <p:nvPr/>
        </p:nvCxnSpPr>
        <p:spPr>
          <a:xfrm>
            <a:off x="8077975" y="2175675"/>
            <a:ext cx="0" cy="313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5" name="Google Shape;585;p59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0" name="Google Shape;580;p59"/>
          <p:cNvSpPr/>
          <p:nvPr/>
        </p:nvSpPr>
        <p:spPr>
          <a:xfrm>
            <a:off x="332200" y="1272075"/>
            <a:ext cx="1422300" cy="9036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6" name="Google Shape;586;p59"/>
          <p:cNvSpPr/>
          <p:nvPr/>
        </p:nvSpPr>
        <p:spPr>
          <a:xfrm>
            <a:off x="2090857" y="1272075"/>
            <a:ext cx="1422300" cy="9036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3849513" y="1272075"/>
            <a:ext cx="1422300" cy="9036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8" name="Google Shape;588;p59"/>
          <p:cNvSpPr/>
          <p:nvPr/>
        </p:nvSpPr>
        <p:spPr>
          <a:xfrm>
            <a:off x="5608170" y="1272075"/>
            <a:ext cx="1422300" cy="9036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9" name="Google Shape;589;p59"/>
          <p:cNvSpPr/>
          <p:nvPr/>
        </p:nvSpPr>
        <p:spPr>
          <a:xfrm>
            <a:off x="7366827" y="1272075"/>
            <a:ext cx="1422300" cy="9036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0" name="Google Shape;590;p59"/>
          <p:cNvSpPr/>
          <p:nvPr/>
        </p:nvSpPr>
        <p:spPr>
          <a:xfrm>
            <a:off x="332229" y="2509050"/>
            <a:ext cx="8457000" cy="392100"/>
          </a:xfrm>
          <a:prstGeom prst="roundRect">
            <a:avLst>
              <a:gd fmla="val 50000" name="adj"/>
            </a:avLst>
          </a:prstGeom>
          <a:solidFill>
            <a:srgbClr val="5CDB6D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Layer One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59"/>
          <p:cNvSpPr/>
          <p:nvPr/>
        </p:nvSpPr>
        <p:spPr>
          <a:xfrm>
            <a:off x="332200" y="3189288"/>
            <a:ext cx="2233200" cy="9036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Item A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2" name="Google Shape;592;p59"/>
          <p:cNvSpPr/>
          <p:nvPr/>
        </p:nvSpPr>
        <p:spPr>
          <a:xfrm>
            <a:off x="3455400" y="3189288"/>
            <a:ext cx="2233200" cy="9036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Item B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6555925" y="3189288"/>
            <a:ext cx="2233200" cy="9036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Item C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4" name="Google Shape;594;p59"/>
          <p:cNvSpPr/>
          <p:nvPr/>
        </p:nvSpPr>
        <p:spPr>
          <a:xfrm>
            <a:off x="559661" y="4381025"/>
            <a:ext cx="1548900" cy="3921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2710696" y="4381025"/>
            <a:ext cx="1548900" cy="3921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6" name="Google Shape;596;p59"/>
          <p:cNvSpPr/>
          <p:nvPr/>
        </p:nvSpPr>
        <p:spPr>
          <a:xfrm>
            <a:off x="4861731" y="4381025"/>
            <a:ext cx="1548900" cy="3921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7" name="Google Shape;597;p59"/>
          <p:cNvSpPr/>
          <p:nvPr/>
        </p:nvSpPr>
        <p:spPr>
          <a:xfrm>
            <a:off x="7023590" y="4381025"/>
            <a:ext cx="1548900" cy="392100"/>
          </a:xfrm>
          <a:prstGeom prst="roundRect">
            <a:avLst>
              <a:gd fmla="val 18087" name="adj"/>
            </a:avLst>
          </a:prstGeom>
          <a:solidFill>
            <a:srgbClr val="C3ECF6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Short Label</a:t>
            </a:r>
            <a:endParaRPr sz="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2" name="Google Shape;602;p60"/>
          <p:cNvCxnSpPr/>
          <p:nvPr/>
        </p:nvCxnSpPr>
        <p:spPr>
          <a:xfrm>
            <a:off x="1361625" y="3256667"/>
            <a:ext cx="0" cy="303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60"/>
          <p:cNvCxnSpPr/>
          <p:nvPr/>
        </p:nvCxnSpPr>
        <p:spPr>
          <a:xfrm>
            <a:off x="4043539" y="3125277"/>
            <a:ext cx="0" cy="5661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0"/>
          <p:cNvCxnSpPr/>
          <p:nvPr/>
        </p:nvCxnSpPr>
        <p:spPr>
          <a:xfrm>
            <a:off x="13616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60"/>
          <p:cNvCxnSpPr/>
          <p:nvPr/>
        </p:nvCxnSpPr>
        <p:spPr>
          <a:xfrm>
            <a:off x="2376900" y="2512312"/>
            <a:ext cx="0" cy="357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60"/>
          <p:cNvCxnSpPr/>
          <p:nvPr/>
        </p:nvCxnSpPr>
        <p:spPr>
          <a:xfrm>
            <a:off x="41311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60"/>
          <p:cNvCxnSpPr/>
          <p:nvPr/>
        </p:nvCxnSpPr>
        <p:spPr>
          <a:xfrm>
            <a:off x="5038700" y="2512312"/>
            <a:ext cx="0" cy="357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60"/>
          <p:cNvCxnSpPr/>
          <p:nvPr/>
        </p:nvCxnSpPr>
        <p:spPr>
          <a:xfrm>
            <a:off x="6880425" y="1696975"/>
            <a:ext cx="0" cy="12591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6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Chart Title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0" name="Google Shape;610;p60"/>
          <p:cNvSpPr/>
          <p:nvPr/>
        </p:nvSpPr>
        <p:spPr>
          <a:xfrm>
            <a:off x="1225800" y="112390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1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1" name="Google Shape;611;p60"/>
          <p:cNvPicPr preferRelativeResize="0"/>
          <p:nvPr/>
        </p:nvPicPr>
        <p:blipFill rotWithShape="1">
          <a:blip r:embed="rId3">
            <a:alphaModFix/>
          </a:blip>
          <a:srcRect b="0" l="18400" r="0" t="0"/>
          <a:stretch/>
        </p:blipFill>
        <p:spPr>
          <a:xfrm>
            <a:off x="0" y="2349937"/>
            <a:ext cx="8789202" cy="1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0"/>
          <p:cNvSpPr txBox="1"/>
          <p:nvPr/>
        </p:nvSpPr>
        <p:spPr>
          <a:xfrm>
            <a:off x="8044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900"/>
          </a:p>
        </p:txBody>
      </p:sp>
      <p:sp>
        <p:nvSpPr>
          <p:cNvPr id="613" name="Google Shape;613;p60"/>
          <p:cNvSpPr txBox="1"/>
          <p:nvPr/>
        </p:nvSpPr>
        <p:spPr>
          <a:xfrm>
            <a:off x="217912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900"/>
          </a:p>
        </p:txBody>
      </p:sp>
      <p:sp>
        <p:nvSpPr>
          <p:cNvPr id="614" name="Google Shape;614;p60"/>
          <p:cNvSpPr txBox="1"/>
          <p:nvPr/>
        </p:nvSpPr>
        <p:spPr>
          <a:xfrm>
            <a:off x="35537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900"/>
          </a:p>
        </p:txBody>
      </p:sp>
      <p:sp>
        <p:nvSpPr>
          <p:cNvPr id="615" name="Google Shape;615;p60"/>
          <p:cNvSpPr txBox="1"/>
          <p:nvPr/>
        </p:nvSpPr>
        <p:spPr>
          <a:xfrm>
            <a:off x="492842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900"/>
          </a:p>
        </p:txBody>
      </p:sp>
      <p:sp>
        <p:nvSpPr>
          <p:cNvPr id="616" name="Google Shape;616;p60"/>
          <p:cNvSpPr txBox="1"/>
          <p:nvPr/>
        </p:nvSpPr>
        <p:spPr>
          <a:xfrm>
            <a:off x="63030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900"/>
          </a:p>
        </p:txBody>
      </p:sp>
      <p:sp>
        <p:nvSpPr>
          <p:cNvPr id="617" name="Google Shape;617;p60"/>
          <p:cNvSpPr/>
          <p:nvPr/>
        </p:nvSpPr>
        <p:spPr>
          <a:xfrm>
            <a:off x="3939075" y="112390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3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8" name="Google Shape;618;p60"/>
          <p:cNvSpPr/>
          <p:nvPr/>
        </p:nvSpPr>
        <p:spPr>
          <a:xfrm>
            <a:off x="6728125" y="112390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5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2222425" y="1981888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2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4884225" y="1981888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4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21" name="Google Shape;621;p60"/>
          <p:cNvCxnSpPr/>
          <p:nvPr/>
        </p:nvCxnSpPr>
        <p:spPr>
          <a:xfrm>
            <a:off x="3059550" y="3256662"/>
            <a:ext cx="0" cy="11226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60"/>
          <p:cNvSpPr/>
          <p:nvPr/>
        </p:nvSpPr>
        <p:spPr>
          <a:xfrm>
            <a:off x="2892675" y="4304587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7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3" name="Google Shape;623;p60"/>
          <p:cNvSpPr/>
          <p:nvPr/>
        </p:nvSpPr>
        <p:spPr>
          <a:xfrm>
            <a:off x="1225800" y="349625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6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3962864" y="349625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8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25" name="Google Shape;625;p60"/>
          <p:cNvCxnSpPr/>
          <p:nvPr/>
        </p:nvCxnSpPr>
        <p:spPr>
          <a:xfrm>
            <a:off x="5595375" y="3256662"/>
            <a:ext cx="0" cy="11226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60"/>
          <p:cNvSpPr/>
          <p:nvPr/>
        </p:nvSpPr>
        <p:spPr>
          <a:xfrm>
            <a:off x="5424800" y="4304587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Caption 9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Two Lines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37" name="Google Shape;637;p62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38" name="Google Shape;638;p62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39" name="Google Shape;639;p62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40" name="Google Shape;640;p62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41" name="Google Shape;641;p62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42" name="Google Shape;642;p62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43" name="Google Shape;643;p62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44" name="Google Shape;644;p62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45" name="Google Shape;645;p62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46" name="Google Shape;646;p62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47" name="Google Shape;647;p62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48" name="Google Shape;648;p62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49" name="Google Shape;649;p62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50" name="Google Shape;650;p62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51" name="Google Shape;651;p62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52" name="Google Shape;652;p62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53" name="Google Shape;653;p62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54" name="Google Shape;654;p62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55" name="Google Shape;655;p62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56" name="Google Shape;656;p62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57" name="Google Shape;657;p62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58" name="Google Shape;658;p62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59" name="Google Shape;659;p62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60" name="Google Shape;660;p62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61" name="Google Shape;661;p62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62" name="Google Shape;662;p62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63" name="Google Shape;663;p62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64" name="Google Shape;664;p62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65" name="Google Shape;665;p62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66" name="Google Shape;666;p62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67" name="Google Shape;667;p62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68" name="Google Shape;668;p62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69" name="Google Shape;669;p62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70" name="Google Shape;670;p62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71" name="Google Shape;671;p62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72" name="Google Shape;672;p62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73" name="Google Shape;673;p62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74" name="Google Shape;674;p62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75" name="Google Shape;675;p62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76" name="Google Shape;676;p62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77" name="Google Shape;677;p62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78" name="Google Shape;678;p62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79" name="Google Shape;679;p62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80" name="Google Shape;680;p62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81" name="Google Shape;681;p62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2" name="Google Shape;682;p62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3" name="Google Shape;683;p62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62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62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62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62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62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92" name="Google Shape;692;p62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693" name="Google Shape;693;p62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4" name="Google Shape;694;p62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5" name="Google Shape;695;p62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6" name="Google Shape;696;p62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97" name="Google Shape;697;p62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62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62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62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62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62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62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62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62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6" name="Google Shape;706;p62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7" name="Google Shape;707;p62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62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9" name="Google Shape;709;p62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62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62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62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62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62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62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62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62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62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62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2" name="Google Shape;722;p62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62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62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62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62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62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62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9" name="Google Shape;729;p62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31" name="Google Shape;7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32" name="Google Shape;732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This is an example of a Web-specific section title slide.</a:t>
            </a:r>
            <a:endParaRPr sz="358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3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38" name="Google Shape;738;p63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39" name="Google Shape;739;p63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40" name="Google Shape;740;p63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41" name="Google Shape;741;p63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42" name="Google Shape;742;p63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43" name="Google Shape;743;p63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44" name="Google Shape;744;p63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45" name="Google Shape;745;p63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46" name="Google Shape;746;p63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47" name="Google Shape;747;p63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48" name="Google Shape;748;p63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49" name="Google Shape;749;p63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50" name="Google Shape;750;p63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51" name="Google Shape;751;p63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52" name="Google Shape;752;p63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53" name="Google Shape;753;p63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54" name="Google Shape;754;p63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55" name="Google Shape;755;p63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56" name="Google Shape;756;p63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57" name="Google Shape;757;p63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58" name="Google Shape;758;p63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59" name="Google Shape;759;p63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60" name="Google Shape;760;p63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61" name="Google Shape;761;p63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62" name="Google Shape;762;p63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63" name="Google Shape;763;p63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64" name="Google Shape;764;p63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65" name="Google Shape;765;p63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66" name="Google Shape;766;p63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67" name="Google Shape;767;p63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68" name="Google Shape;768;p63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69" name="Google Shape;769;p63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70" name="Google Shape;770;p63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71" name="Google Shape;771;p63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72" name="Google Shape;772;p63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73" name="Google Shape;773;p63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74" name="Google Shape;774;p63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75" name="Google Shape;775;p63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76" name="Google Shape;776;p63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77" name="Google Shape;777;p63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78" name="Google Shape;778;p63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79" name="Google Shape;779;p63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80" name="Google Shape;780;p63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81" name="Google Shape;781;p63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82" name="Google Shape;782;p63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63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63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63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63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63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63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63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1" name="Google Shape;791;p63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2" name="Google Shape;792;p63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3" name="Google Shape;793;p63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63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63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6" name="Google Shape;796;p63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63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3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3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3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63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63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63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63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63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63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63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63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4" name="Google Shape;814;p63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63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63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0" name="Google Shape;820;p63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1" name="Google Shape;821;p63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2" name="Google Shape;822;p63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63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828" name="Google Shape;8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29" name="Google Shape;829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4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35" name="Google Shape;835;p64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36" name="Google Shape;836;p64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37" name="Google Shape;837;p64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38" name="Google Shape;838;p64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39" name="Google Shape;839;p64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40" name="Google Shape;840;p64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41" name="Google Shape;841;p64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42" name="Google Shape;842;p64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43" name="Google Shape;843;p64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44" name="Google Shape;844;p64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45" name="Google Shape;845;p64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46" name="Google Shape;846;p64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47" name="Google Shape;847;p64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48" name="Google Shape;848;p64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49" name="Google Shape;849;p64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50" name="Google Shape;850;p64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51" name="Google Shape;851;p64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52" name="Google Shape;852;p64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53" name="Google Shape;853;p64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54" name="Google Shape;854;p64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55" name="Google Shape;855;p64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56" name="Google Shape;856;p64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57" name="Google Shape;857;p64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58" name="Google Shape;858;p64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59" name="Google Shape;859;p64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60" name="Google Shape;860;p64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61" name="Google Shape;861;p64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62" name="Google Shape;862;p64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63" name="Google Shape;863;p64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64" name="Google Shape;864;p64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65" name="Google Shape;865;p64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66" name="Google Shape;866;p64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67" name="Google Shape;867;p64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68" name="Google Shape;868;p64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69" name="Google Shape;869;p64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70" name="Google Shape;870;p64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71" name="Google Shape;871;p64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72" name="Google Shape;872;p64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73" name="Google Shape;873;p64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74" name="Google Shape;874;p64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75" name="Google Shape;875;p64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76" name="Google Shape;876;p64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77" name="Google Shape;877;p64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78" name="Google Shape;878;p64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79" name="Google Shape;879;p64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64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1" name="Google Shape;881;p64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2" name="Google Shape;882;p64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3" name="Google Shape;883;p64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4" name="Google Shape;884;p64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5" name="Google Shape;885;p64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64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7" name="Google Shape;887;p64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8" name="Google Shape;888;p64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9" name="Google Shape;889;p64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0" name="Google Shape;890;p64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4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4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4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4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4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4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4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4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4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4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4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4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4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4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4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4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4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4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4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4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4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64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3" name="Google Shape;913;p64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64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64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64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64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64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64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64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1" name="Google Shape;921;p64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64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3" name="Google Shape;923;p64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4" name="Google Shape;924;p64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5" name="Google Shape;925;p64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26" name="Google Shape;9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27" name="Google Shape;927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5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33" name="Google Shape;933;p65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34" name="Google Shape;934;p65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35" name="Google Shape;935;p65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36" name="Google Shape;936;p65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37" name="Google Shape;937;p65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38" name="Google Shape;938;p65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39" name="Google Shape;939;p65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40" name="Google Shape;940;p65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41" name="Google Shape;941;p65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42" name="Google Shape;942;p65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43" name="Google Shape;943;p65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44" name="Google Shape;944;p65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5" name="Google Shape;945;p65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6" name="Google Shape;946;p65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7" name="Google Shape;947;p65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8" name="Google Shape;948;p65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9" name="Google Shape;949;p65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0" name="Google Shape;950;p65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1" name="Google Shape;951;p65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2" name="Google Shape;952;p65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53" name="Google Shape;953;p65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54" name="Google Shape;954;p65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57" name="Google Shape;957;p65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58" name="Google Shape;958;p65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63" name="Google Shape;963;p65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64" name="Google Shape;964;p65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968" name="Google Shape;9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969" name="Google Shape;969;p65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970" name="Google Shape;970;p6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65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72" name="Google Shape;97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73" name="Google Shape;973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6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79" name="Google Shape;979;p66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80" name="Google Shape;980;p66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81" name="Google Shape;981;p66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82" name="Google Shape;982;p66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83" name="Google Shape;983;p66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84" name="Google Shape;984;p66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85" name="Google Shape;985;p66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986" name="Google Shape;986;p66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987" name="Google Shape;987;p66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988" name="Google Shape;988;p66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989" name="Google Shape;989;p66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990" name="Google Shape;990;p66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991" name="Google Shape;991;p66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992" name="Google Shape;992;p66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993" name="Google Shape;993;p66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994" name="Google Shape;994;p66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995" name="Google Shape;995;p66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996" name="Google Shape;996;p66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997" name="Google Shape;997;p66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998" name="Google Shape;998;p66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999" name="Google Shape;999;p66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1000" name="Google Shape;1000;p66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descr="Google Shape;647;p29" id="1001" name="Google Shape;100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1002" name="Google Shape;100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1003" name="Google Shape;100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6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1005" name="Google Shape;1005;p66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descr="Google Shape;652;p29" id="1006" name="Google Shape;1006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1007" name="Google Shape;1007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6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1009" name="Google Shape;1009;p66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1010" name="Google Shape;1010;p66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1011" name="Google Shape;1011;p66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descr="Google Shape;658;p29" id="1012" name="Google Shape;101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1013" name="Google Shape;1013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6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descr="Google Shape;661;p29" id="1015" name="Google Shape;1015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1016" name="Google Shape;1016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1017" name="Google Shape;1017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1018" name="Google Shape;1018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1019" name="Google Shape;1019;p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1020" name="Google Shape;1020;p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1021" name="Google Shape;1021;p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1022" name="Google Shape;1022;p6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1023" name="Google Shape;1023;p6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1024" name="Google Shape;1024;p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1025" name="Google Shape;1025;p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1026" name="Google Shape;1026;p6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1027" name="Google Shape;1027;p6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1028" name="Google Shape;1028;p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1029" name="Google Shape;1029;p6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1030" name="Google Shape;1030;p6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1031" name="Google Shape;1031;p6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1032" name="Google Shape;1032;p6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1033" name="Google Shape;1033;p6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1034" name="Google Shape;1034;p6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1035" name="Google Shape;1035;p6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66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37" name="Google Shape;1037;p66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38" name="Google Shape;1038;p66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descr="Google Shape;685;p29" id="1039" name="Google Shape;1039;p6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1040" name="Google Shape;1040;p6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1041" name="Google Shape;1041;p6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66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1043" name="Google Shape;1043;p66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44" name="Google Shape;1044;p66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descr="Google Shape;691;p29" id="1045" name="Google Shape;1045;p6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1046" name="Google Shape;1046;p6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6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48" name="Google Shape;1048;p66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49" name="Google Shape;1049;p66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50" name="Google Shape;1050;p66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descr="Google Shape;697;p29" id="1051" name="Google Shape;1051;p6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1052" name="Google Shape;1052;p6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1053" name="Google Shape;1053;p6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1054" name="Google Shape;1054;p6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6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56" name="Google Shape;1056;p66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descr="Google Shape;703;p29" id="1057" name="Google Shape;1057;p6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1058" name="Google Shape;1058;p6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6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descr="Google Shape;706;p29" id="1060" name="Google Shape;1060;p6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6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62" name="Google Shape;1062;p66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descr="Google Shape;709;p29" id="1063" name="Google Shape;1063;p6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1064" name="Google Shape;1064;p6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7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WIREFRAME - MOBILE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071" name="Google Shape;10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540" y="685525"/>
            <a:ext cx="1710900" cy="3807900"/>
          </a:xfrm>
          <a:prstGeom prst="roundRect">
            <a:avLst>
              <a:gd fmla="val 8839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393" y="2756224"/>
            <a:ext cx="3866400" cy="1737000"/>
          </a:xfrm>
          <a:prstGeom prst="roundRect">
            <a:avLst>
              <a:gd fmla="val 8662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3" name="Google Shape;1073;p67"/>
          <p:cNvSpPr/>
          <p:nvPr/>
        </p:nvSpPr>
        <p:spPr>
          <a:xfrm>
            <a:off x="963325" y="10948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74" name="Google Shape;1074;p67"/>
          <p:cNvSpPr/>
          <p:nvPr/>
        </p:nvSpPr>
        <p:spPr>
          <a:xfrm>
            <a:off x="5802450" y="251810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8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WIREFRAME - TABLET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080" name="Google Shape;108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1715" y="1291349"/>
            <a:ext cx="4097700" cy="2560800"/>
          </a:xfrm>
          <a:prstGeom prst="roundRect">
            <a:avLst>
              <a:gd fmla="val 216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1" name="Google Shape;108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443" y="685525"/>
            <a:ext cx="2358000" cy="3772500"/>
          </a:xfrm>
          <a:prstGeom prst="roundRect">
            <a:avLst>
              <a:gd fmla="val 258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2" name="Google Shape;1082;p68"/>
          <p:cNvSpPr/>
          <p:nvPr/>
        </p:nvSpPr>
        <p:spPr>
          <a:xfrm>
            <a:off x="963325" y="10948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83" name="Google Shape;1083;p68"/>
          <p:cNvSpPr/>
          <p:nvPr/>
        </p:nvSpPr>
        <p:spPr>
          <a:xfrm>
            <a:off x="6251350" y="36348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/>
          <p:nvPr/>
        </p:nvSpPr>
        <p:spPr>
          <a:xfrm>
            <a:off x="4360313" y="234688"/>
            <a:ext cx="1167991" cy="1322625"/>
          </a:xfrm>
          <a:custGeom>
            <a:rect b="b" l="l" r="r" t="t"/>
            <a:pathLst>
              <a:path extrusionOk="0" h="1399603" w="1483163">
                <a:moveTo>
                  <a:pt x="332476" y="1399604"/>
                </a:moveTo>
                <a:cubicBezTo>
                  <a:pt x="463108" y="1365504"/>
                  <a:pt x="600206" y="1347407"/>
                  <a:pt x="741582" y="1347407"/>
                </a:cubicBezTo>
                <a:cubicBezTo>
                  <a:pt x="879440" y="1347407"/>
                  <a:pt x="1013305" y="1364647"/>
                  <a:pt x="1141085" y="1397127"/>
                </a:cubicBezTo>
                <a:lnTo>
                  <a:pt x="1416421" y="1397127"/>
                </a:lnTo>
                <a:cubicBezTo>
                  <a:pt x="1453310" y="1397127"/>
                  <a:pt x="1483164" y="1367218"/>
                  <a:pt x="1483164" y="1330262"/>
                </a:cubicBezTo>
                <a:lnTo>
                  <a:pt x="1483164" y="1168051"/>
                </a:lnTo>
                <a:lnTo>
                  <a:pt x="1414235" y="60484"/>
                </a:lnTo>
                <a:cubicBezTo>
                  <a:pt x="1412143" y="26480"/>
                  <a:pt x="1384001" y="0"/>
                  <a:pt x="1349964" y="0"/>
                </a:cubicBezTo>
                <a:lnTo>
                  <a:pt x="133200" y="0"/>
                </a:lnTo>
                <a:cubicBezTo>
                  <a:pt x="99163" y="0"/>
                  <a:pt x="71021" y="26480"/>
                  <a:pt x="68929" y="60484"/>
                </a:cubicBezTo>
                <a:lnTo>
                  <a:pt x="0" y="1168146"/>
                </a:lnTo>
                <a:lnTo>
                  <a:pt x="0" y="1330357"/>
                </a:lnTo>
                <a:cubicBezTo>
                  <a:pt x="0" y="1367314"/>
                  <a:pt x="29853" y="1397222"/>
                  <a:pt x="66742" y="1397222"/>
                </a:cubicBezTo>
                <a:lnTo>
                  <a:pt x="332476" y="1399604"/>
                </a:ln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69"/>
          <p:cNvSpPr/>
          <p:nvPr/>
        </p:nvSpPr>
        <p:spPr>
          <a:xfrm>
            <a:off x="4360313" y="3588025"/>
            <a:ext cx="1167991" cy="1322715"/>
          </a:xfrm>
          <a:custGeom>
            <a:rect b="b" l="l" r="r" t="t"/>
            <a:pathLst>
              <a:path extrusionOk="0" h="1399698" w="1483163">
                <a:moveTo>
                  <a:pt x="332476" y="0"/>
                </a:moveTo>
                <a:cubicBezTo>
                  <a:pt x="463108" y="34099"/>
                  <a:pt x="600206" y="52197"/>
                  <a:pt x="741582" y="52197"/>
                </a:cubicBezTo>
                <a:cubicBezTo>
                  <a:pt x="879440" y="52197"/>
                  <a:pt x="1013305" y="34957"/>
                  <a:pt x="1141085" y="2476"/>
                </a:cubicBezTo>
                <a:lnTo>
                  <a:pt x="1416421" y="2476"/>
                </a:lnTo>
                <a:cubicBezTo>
                  <a:pt x="1453310" y="2476"/>
                  <a:pt x="1483164" y="32385"/>
                  <a:pt x="1483164" y="69342"/>
                </a:cubicBezTo>
                <a:lnTo>
                  <a:pt x="1483164" y="231553"/>
                </a:lnTo>
                <a:lnTo>
                  <a:pt x="1414235" y="1339215"/>
                </a:lnTo>
                <a:cubicBezTo>
                  <a:pt x="1412143" y="1373219"/>
                  <a:pt x="1384001" y="1399699"/>
                  <a:pt x="1349964" y="1399699"/>
                </a:cubicBezTo>
                <a:lnTo>
                  <a:pt x="133200" y="1399699"/>
                </a:lnTo>
                <a:cubicBezTo>
                  <a:pt x="99163" y="1399699"/>
                  <a:pt x="71021" y="1373219"/>
                  <a:pt x="68929" y="1339215"/>
                </a:cubicBezTo>
                <a:lnTo>
                  <a:pt x="0" y="231553"/>
                </a:lnTo>
                <a:lnTo>
                  <a:pt x="0" y="69342"/>
                </a:lnTo>
                <a:cubicBezTo>
                  <a:pt x="0" y="32385"/>
                  <a:pt x="29853" y="2476"/>
                  <a:pt x="66742" y="2476"/>
                </a:cubicBezTo>
                <a:lnTo>
                  <a:pt x="332476" y="0"/>
                </a:ln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0" name="Google Shape;10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600" y="1373731"/>
            <a:ext cx="2395626" cy="23956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/>
          <p:nvPr/>
        </p:nvSpPr>
        <p:spPr>
          <a:xfrm>
            <a:off x="3765500" y="1391113"/>
            <a:ext cx="2360940" cy="2365295"/>
          </a:xfrm>
          <a:custGeom>
            <a:rect b="b" l="l" r="r" t="t"/>
            <a:pathLst>
              <a:path extrusionOk="0" h="2867024" w="2861745">
                <a:moveTo>
                  <a:pt x="1430873" y="0"/>
                </a:moveTo>
                <a:cubicBezTo>
                  <a:pt x="641849" y="0"/>
                  <a:pt x="0" y="643033"/>
                  <a:pt x="0" y="1433512"/>
                </a:cubicBezTo>
                <a:cubicBezTo>
                  <a:pt x="0" y="2223992"/>
                  <a:pt x="641849" y="2867025"/>
                  <a:pt x="1430873" y="2867025"/>
                </a:cubicBezTo>
                <a:cubicBezTo>
                  <a:pt x="2219897" y="2867025"/>
                  <a:pt x="2861745" y="2223992"/>
                  <a:pt x="2861745" y="1433512"/>
                </a:cubicBezTo>
                <a:cubicBezTo>
                  <a:pt x="2861745" y="643033"/>
                  <a:pt x="2219897" y="0"/>
                  <a:pt x="1430873" y="0"/>
                </a:cubicBezTo>
                <a:close/>
                <a:moveTo>
                  <a:pt x="1430873" y="2857500"/>
                </a:moveTo>
                <a:cubicBezTo>
                  <a:pt x="647173" y="2857500"/>
                  <a:pt x="9507" y="2218658"/>
                  <a:pt x="9507" y="1433512"/>
                </a:cubicBezTo>
                <a:cubicBezTo>
                  <a:pt x="9507" y="648367"/>
                  <a:pt x="647173" y="9525"/>
                  <a:pt x="1430873" y="9525"/>
                </a:cubicBezTo>
                <a:cubicBezTo>
                  <a:pt x="2214572" y="9525"/>
                  <a:pt x="2852238" y="648367"/>
                  <a:pt x="2852238" y="1433512"/>
                </a:cubicBezTo>
                <a:cubicBezTo>
                  <a:pt x="2852238" y="2218658"/>
                  <a:pt x="2214572" y="2857500"/>
                  <a:pt x="1430873" y="285750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69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WIREFRAME - WEAR OS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093" name="Google Shape;1093;p69"/>
          <p:cNvPicPr preferRelativeResize="0"/>
          <p:nvPr/>
        </p:nvPicPr>
        <p:blipFill rotWithShape="1">
          <a:blip r:embed="rId4">
            <a:alphaModFix/>
          </a:blip>
          <a:srcRect b="7059" l="7128" r="10938" t="3238"/>
          <a:stretch/>
        </p:blipFill>
        <p:spPr>
          <a:xfrm>
            <a:off x="3764681" y="1391113"/>
            <a:ext cx="2357400" cy="2354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4" name="Google Shape;1094;p69"/>
          <p:cNvSpPr/>
          <p:nvPr/>
        </p:nvSpPr>
        <p:spPr>
          <a:xfrm>
            <a:off x="5528300" y="271515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319" y="2499500"/>
            <a:ext cx="3960600" cy="18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0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PIXEL 8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101" name="Google Shape;110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648" y="685525"/>
            <a:ext cx="1795279" cy="37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208" y="759174"/>
            <a:ext cx="1628160" cy="362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685" y="2590394"/>
            <a:ext cx="3791700" cy="1703100"/>
          </a:xfrm>
          <a:prstGeom prst="roundRect">
            <a:avLst>
              <a:gd fmla="val 7954" name="adj"/>
            </a:avLst>
          </a:prstGeom>
          <a:noFill/>
          <a:ln>
            <a:noFill/>
          </a:ln>
        </p:spPr>
      </p:pic>
      <p:sp>
        <p:nvSpPr>
          <p:cNvPr id="1104" name="Google Shape;1104;p70"/>
          <p:cNvSpPr/>
          <p:nvPr/>
        </p:nvSpPr>
        <p:spPr>
          <a:xfrm>
            <a:off x="963325" y="10948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05" name="Google Shape;1105;p70"/>
          <p:cNvSpPr/>
          <p:nvPr/>
        </p:nvSpPr>
        <p:spPr>
          <a:xfrm>
            <a:off x="5988600" y="235275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1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PIXEL FOLD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111" name="Google Shape;11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38" y="876702"/>
            <a:ext cx="3845232" cy="33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491" y="1056089"/>
            <a:ext cx="3636728" cy="303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172" y="876700"/>
            <a:ext cx="1970241" cy="3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107" y="981266"/>
            <a:ext cx="1640400" cy="3180900"/>
          </a:xfrm>
          <a:prstGeom prst="roundRect">
            <a:avLst>
              <a:gd fmla="val 9718" name="adj"/>
            </a:avLst>
          </a:prstGeom>
          <a:noFill/>
          <a:ln>
            <a:noFill/>
          </a:ln>
        </p:spPr>
      </p:pic>
      <p:sp>
        <p:nvSpPr>
          <p:cNvPr id="1115" name="Google Shape;1115;p71"/>
          <p:cNvSpPr/>
          <p:nvPr/>
        </p:nvSpPr>
        <p:spPr>
          <a:xfrm>
            <a:off x="963325" y="127000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16" name="Google Shape;1116;p71"/>
          <p:cNvSpPr/>
          <p:nvPr/>
        </p:nvSpPr>
        <p:spPr>
          <a:xfrm>
            <a:off x="6130925" y="40874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2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IPHONE 14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122" name="Google Shape;1122;p72"/>
          <p:cNvPicPr preferRelativeResize="0"/>
          <p:nvPr/>
        </p:nvPicPr>
        <p:blipFill rotWithShape="1">
          <a:blip r:embed="rId3">
            <a:alphaModFix/>
          </a:blip>
          <a:srcRect b="0" l="37121" r="37062" t="0"/>
          <a:stretch/>
        </p:blipFill>
        <p:spPr>
          <a:xfrm>
            <a:off x="1628149" y="891103"/>
            <a:ext cx="1600800" cy="3484500"/>
          </a:xfrm>
          <a:prstGeom prst="roundRect">
            <a:avLst>
              <a:gd fmla="val 12471" name="adj"/>
            </a:avLst>
          </a:prstGeom>
          <a:noFill/>
          <a:ln>
            <a:noFill/>
          </a:ln>
        </p:spPr>
      </p:pic>
      <p:pic>
        <p:nvPicPr>
          <p:cNvPr id="1123" name="Google Shape;1123;p72"/>
          <p:cNvPicPr preferRelativeResize="0"/>
          <p:nvPr/>
        </p:nvPicPr>
        <p:blipFill rotWithShape="1">
          <a:blip r:embed="rId4">
            <a:alphaModFix/>
          </a:blip>
          <a:srcRect b="855" l="0" r="0" t="855"/>
          <a:stretch/>
        </p:blipFill>
        <p:spPr>
          <a:xfrm>
            <a:off x="1390674" y="719450"/>
            <a:ext cx="2063978" cy="386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2"/>
          <p:cNvPicPr preferRelativeResize="0"/>
          <p:nvPr/>
        </p:nvPicPr>
        <p:blipFill rotWithShape="1">
          <a:blip r:embed="rId3">
            <a:alphaModFix/>
          </a:blip>
          <a:srcRect b="-35906" l="26105" r="28699" t="-39163"/>
          <a:stretch/>
        </p:blipFill>
        <p:spPr>
          <a:xfrm rot="-5400000">
            <a:off x="5227119" y="1372259"/>
            <a:ext cx="1852500" cy="4032000"/>
          </a:xfrm>
          <a:prstGeom prst="roundRect">
            <a:avLst>
              <a:gd fmla="val 12471" name="adj"/>
            </a:avLst>
          </a:prstGeom>
          <a:noFill/>
          <a:ln>
            <a:noFill/>
          </a:ln>
        </p:spPr>
      </p:pic>
      <p:pic>
        <p:nvPicPr>
          <p:cNvPr id="1125" name="Google Shape;1125;p72"/>
          <p:cNvPicPr preferRelativeResize="0"/>
          <p:nvPr/>
        </p:nvPicPr>
        <p:blipFill rotWithShape="1">
          <a:blip r:embed="rId4">
            <a:alphaModFix/>
          </a:blip>
          <a:srcRect b="855" l="0" r="0" t="855"/>
          <a:stretch/>
        </p:blipFill>
        <p:spPr>
          <a:xfrm rot="-5400000">
            <a:off x="4986497" y="1160473"/>
            <a:ext cx="2384836" cy="44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2"/>
          <p:cNvSpPr/>
          <p:nvPr/>
        </p:nvSpPr>
        <p:spPr>
          <a:xfrm>
            <a:off x="963325" y="10948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27" name="Google Shape;1127;p72"/>
          <p:cNvSpPr/>
          <p:nvPr/>
        </p:nvSpPr>
        <p:spPr>
          <a:xfrm>
            <a:off x="6393675" y="213375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This is an example of a Mobile-specific section title slide.</a:t>
            </a:r>
            <a:endParaRPr sz="358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675" y="1411650"/>
            <a:ext cx="4209378" cy="27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938" y="1585408"/>
            <a:ext cx="3864832" cy="241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75" y="911539"/>
            <a:ext cx="2409046" cy="3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150" y="1067663"/>
            <a:ext cx="2108700" cy="3373800"/>
          </a:xfrm>
          <a:prstGeom prst="roundRect">
            <a:avLst>
              <a:gd fmla="val 1604" name="adj"/>
            </a:avLst>
          </a:prstGeom>
          <a:noFill/>
          <a:ln>
            <a:noFill/>
          </a:ln>
        </p:spPr>
      </p:pic>
      <p:sp>
        <p:nvSpPr>
          <p:cNvPr id="1136" name="Google Shape;1136;p73"/>
          <p:cNvSpPr/>
          <p:nvPr/>
        </p:nvSpPr>
        <p:spPr>
          <a:xfrm>
            <a:off x="229775" y="148895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7" name="Google Shape;1137;p73"/>
          <p:cNvSpPr/>
          <p:nvPr/>
        </p:nvSpPr>
        <p:spPr>
          <a:xfrm>
            <a:off x="6306050" y="388662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8" name="Google Shape;1138;p73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TABLET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74"/>
          <p:cNvPicPr preferRelativeResize="0"/>
          <p:nvPr/>
        </p:nvPicPr>
        <p:blipFill rotWithShape="1">
          <a:blip r:embed="rId3">
            <a:alphaModFix/>
          </a:blip>
          <a:srcRect b="0" l="0" r="259" t="0"/>
          <a:stretch/>
        </p:blipFill>
        <p:spPr>
          <a:xfrm>
            <a:off x="1403337" y="-9625"/>
            <a:ext cx="6178764" cy="516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4"/>
          <p:cNvPicPr preferRelativeResize="0"/>
          <p:nvPr/>
        </p:nvPicPr>
        <p:blipFill rotWithShape="1">
          <a:blip r:embed="rId4">
            <a:alphaModFix/>
          </a:blip>
          <a:srcRect b="7059" l="7128" r="10938" t="3238"/>
          <a:stretch/>
        </p:blipFill>
        <p:spPr>
          <a:xfrm>
            <a:off x="2661519" y="777750"/>
            <a:ext cx="3592200" cy="358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5" name="Google Shape;1145;p74"/>
          <p:cNvSpPr txBox="1"/>
          <p:nvPr/>
        </p:nvSpPr>
        <p:spPr>
          <a:xfrm>
            <a:off x="133814" y="149550"/>
            <a:ext cx="162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WEAR OS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sp>
        <p:nvSpPr>
          <p:cNvPr id="1146" name="Google Shape;1146;p74"/>
          <p:cNvSpPr/>
          <p:nvPr/>
        </p:nvSpPr>
        <p:spPr>
          <a:xfrm>
            <a:off x="2178575" y="2452400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75"/>
          <p:cNvPicPr preferRelativeResize="0"/>
          <p:nvPr/>
        </p:nvPicPr>
        <p:blipFill rotWithShape="1">
          <a:blip r:embed="rId3">
            <a:alphaModFix/>
          </a:blip>
          <a:srcRect b="1181" l="0" r="0" t="1191"/>
          <a:stretch/>
        </p:blipFill>
        <p:spPr>
          <a:xfrm>
            <a:off x="1188987" y="481075"/>
            <a:ext cx="6760402" cy="43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75"/>
          <p:cNvPicPr preferRelativeResize="0"/>
          <p:nvPr/>
        </p:nvPicPr>
        <p:blipFill rotWithShape="1">
          <a:blip r:embed="rId4">
            <a:alphaModFix/>
          </a:blip>
          <a:srcRect b="16696" l="0" r="0" t="12826"/>
          <a:stretch/>
        </p:blipFill>
        <p:spPr>
          <a:xfrm>
            <a:off x="2506200" y="1220613"/>
            <a:ext cx="4102500" cy="2312700"/>
          </a:xfrm>
          <a:prstGeom prst="roundRect">
            <a:avLst>
              <a:gd fmla="val 409" name="adj"/>
            </a:avLst>
          </a:prstGeom>
          <a:noFill/>
          <a:ln>
            <a:noFill/>
          </a:ln>
        </p:spPr>
      </p:pic>
      <p:sp>
        <p:nvSpPr>
          <p:cNvPr id="1153" name="Google Shape;1153;p75"/>
          <p:cNvSpPr/>
          <p:nvPr/>
        </p:nvSpPr>
        <p:spPr>
          <a:xfrm>
            <a:off x="1696850" y="154367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54" name="Google Shape;1154;p75"/>
          <p:cNvSpPr txBox="1"/>
          <p:nvPr/>
        </p:nvSpPr>
        <p:spPr>
          <a:xfrm>
            <a:off x="133828" y="149550"/>
            <a:ext cx="211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CHROMEBOOK PLUS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6"/>
          <p:cNvSpPr txBox="1"/>
          <p:nvPr/>
        </p:nvSpPr>
        <p:spPr>
          <a:xfrm>
            <a:off x="133811" y="149550"/>
            <a:ext cx="273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DEVICE FRAME - PIXELBOOK GO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1160" name="Google Shape;11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27" y="695937"/>
            <a:ext cx="6676111" cy="398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6"/>
          <p:cNvPicPr preferRelativeResize="0"/>
          <p:nvPr/>
        </p:nvPicPr>
        <p:blipFill rotWithShape="1">
          <a:blip r:embed="rId4">
            <a:alphaModFix/>
          </a:blip>
          <a:srcRect b="16912" l="0" r="0" t="12823"/>
          <a:stretch/>
        </p:blipFill>
        <p:spPr>
          <a:xfrm>
            <a:off x="2247850" y="945250"/>
            <a:ext cx="4637400" cy="26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76"/>
          <p:cNvSpPr/>
          <p:nvPr/>
        </p:nvSpPr>
        <p:spPr>
          <a:xfrm>
            <a:off x="1696850" y="1543675"/>
            <a:ext cx="1357800" cy="4380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 Medium"/>
                <a:ea typeface="Google Sans Medium"/>
                <a:cs typeface="Google Sans Medium"/>
                <a:sym typeface="Google Sans Medium"/>
              </a:rPr>
              <a:t>Right click and “replace image”</a:t>
            </a:r>
            <a:endParaRPr sz="11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7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77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77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77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77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7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77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7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7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77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7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77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189" name="Google Shape;1189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This is an example of an AI-specific section title slide.</a:t>
            </a:r>
            <a:endParaRPr sz="35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Color &amp; Typography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6293115" y="561231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293115" y="1857156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293115" y="3207356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326728" y="368858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364778" y="368858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2402828" y="368858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440878" y="368858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326728" y="1692242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1364778" y="1692242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2402828" y="1692242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440878" y="1692242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326728" y="3015625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64778" y="3015625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402828" y="3015625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3440878" y="3015625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4529828" y="3015625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529828" y="1692242"/>
            <a:ext cx="793800" cy="793800"/>
          </a:xfrm>
          <a:prstGeom prst="ellipse">
            <a:avLst/>
          </a:prstGeom>
          <a:solidFill>
            <a:srgbClr val="F0F0F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64089" y="1235210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402139" y="1235211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459564" y="1235211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2440138" y="1235209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64087" y="2558583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</a:t>
            </a: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402137" y="2558608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459562" y="2558583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</a:t>
            </a: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2440137" y="2558583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Halftone</a:t>
            </a: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64089" y="39135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402139" y="39135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459564" y="3913504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440138" y="3913502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4547689" y="25585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547689" y="3913504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